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footer6.xml" ContentType="application/vnd.openxmlformats-officedocument.wordprocessingml.footer+xml"/>
  <Override PartName="/word/header5.xml" ContentType="application/vnd.openxmlformats-officedocument.wordprocessingml.header+xml"/>
  <Override PartName="/word/header6.xml" ContentType="application/vnd.openxmlformats-officedocument.wordprocessingml.header+xml"/>
  <Override PartName="/word/footer7.xml" ContentType="application/vnd.openxmlformats-officedocument.wordprocessingml.footer+xml"/>
  <Override PartName="/word/footer8.xml" ContentType="application/vnd.openxmlformats-officedocument.wordprocessingml.footer+xml"/>
  <Override PartName="/word/header7.xml" ContentType="application/vnd.openxmlformats-officedocument.wordprocessingml.header+xml"/>
  <Override PartName="/word/footer9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63B8128" w14:textId="77777777" w:rsidR="00CA0EA2" w:rsidRPr="008D4C1A" w:rsidRDefault="00CA0EA2" w:rsidP="00CA0EA2">
      <w:pPr>
        <w:pStyle w:val="Overskrift1"/>
        <w:rPr>
          <w:lang w:val="en-GB"/>
        </w:rPr>
      </w:pPr>
      <w:r w:rsidRPr="008D4C1A">
        <w:rPr>
          <w:lang w:val="en-GB"/>
        </w:rPr>
        <w:t>Purpose of this template</w:t>
      </w:r>
    </w:p>
    <w:p w14:paraId="03D6A5DD" w14:textId="77777777" w:rsidR="00CA0EA2" w:rsidRPr="008D4C1A" w:rsidRDefault="00CA0EA2" w:rsidP="00CA0EA2">
      <w:pPr>
        <w:pStyle w:val="Brdtekst"/>
        <w:rPr>
          <w:lang w:val="en-GB"/>
        </w:rPr>
      </w:pPr>
      <w:r w:rsidRPr="008D4C1A">
        <w:rPr>
          <w:lang w:val="en-GB"/>
        </w:rPr>
        <w:t xml:space="preserve">This is a template for a </w:t>
      </w:r>
      <w:r w:rsidRPr="008D4C1A">
        <w:rPr>
          <w:b/>
          <w:bCs/>
          <w:lang w:val="en-GB"/>
        </w:rPr>
        <w:t>UAS Risk assessment report</w:t>
      </w:r>
      <w:r w:rsidRPr="008D4C1A">
        <w:rPr>
          <w:lang w:val="en-GB"/>
        </w:rPr>
        <w:t xml:space="preserve"> to be part of an application for technical approval of a military UAS in Norway.</w:t>
      </w:r>
    </w:p>
    <w:p w14:paraId="5CA5C9F4" w14:textId="77777777" w:rsidR="00CA0EA2" w:rsidRPr="008D4C1A" w:rsidRDefault="00CA0EA2" w:rsidP="00CA0EA2">
      <w:pPr>
        <w:pStyle w:val="Overskrift1"/>
        <w:rPr>
          <w:lang w:val="en-GB"/>
        </w:rPr>
      </w:pPr>
      <w:r w:rsidRPr="008D4C1A">
        <w:rPr>
          <w:lang w:val="en-GB"/>
        </w:rPr>
        <w:t>Instructions to the applicant</w:t>
      </w:r>
    </w:p>
    <w:p w14:paraId="5F417818" w14:textId="731829E7" w:rsidR="00CA0EA2" w:rsidRPr="008D4C1A" w:rsidRDefault="00CA0EA2" w:rsidP="00CA0EA2">
      <w:pPr>
        <w:pStyle w:val="Brdtekst"/>
        <w:numPr>
          <w:ilvl w:val="0"/>
          <w:numId w:val="19"/>
        </w:numPr>
        <w:rPr>
          <w:lang w:val="en-GB"/>
        </w:rPr>
      </w:pPr>
      <w:r w:rsidRPr="008D4C1A">
        <w:rPr>
          <w:lang w:val="en-GB"/>
        </w:rPr>
        <w:t xml:space="preserve">The applicant shall document a technical risk assessment of the UAS for which approval is sought. The process for the risk assessment to be followed, is described below in chapter </w:t>
      </w:r>
      <w:r w:rsidRPr="008D4C1A">
        <w:rPr>
          <w:b/>
          <w:bCs/>
          <w:lang w:val="en-GB"/>
        </w:rPr>
        <w:fldChar w:fldCharType="begin"/>
      </w:r>
      <w:r w:rsidRPr="008D4C1A">
        <w:rPr>
          <w:b/>
          <w:bCs/>
          <w:lang w:val="en-GB"/>
        </w:rPr>
        <w:instrText xml:space="preserve"> REF _Ref155356971 \h  \* MERGEFORMAT </w:instrText>
      </w:r>
      <w:r w:rsidRPr="008D4C1A">
        <w:rPr>
          <w:b/>
          <w:bCs/>
          <w:lang w:val="en-GB"/>
        </w:rPr>
      </w:r>
      <w:r w:rsidRPr="008D4C1A">
        <w:rPr>
          <w:b/>
          <w:bCs/>
          <w:lang w:val="en-GB"/>
        </w:rPr>
        <w:fldChar w:fldCharType="separate"/>
      </w:r>
      <w:r w:rsidR="00134533" w:rsidRPr="00134533">
        <w:rPr>
          <w:b/>
          <w:bCs/>
          <w:lang w:val="en-GB"/>
        </w:rPr>
        <w:t>UAS Risk assessment</w:t>
      </w:r>
      <w:r w:rsidRPr="008D4C1A">
        <w:rPr>
          <w:b/>
          <w:bCs/>
          <w:lang w:val="en-GB"/>
        </w:rPr>
        <w:fldChar w:fldCharType="end"/>
      </w:r>
      <w:r w:rsidRPr="008D4C1A">
        <w:rPr>
          <w:lang w:val="en-GB"/>
        </w:rPr>
        <w:t>.</w:t>
      </w:r>
    </w:p>
    <w:p w14:paraId="6DA9247B" w14:textId="77777777" w:rsidR="00CA0EA2" w:rsidRPr="008D4C1A" w:rsidRDefault="00CA0EA2" w:rsidP="00CA0EA2">
      <w:pPr>
        <w:pStyle w:val="Brdtekst"/>
        <w:numPr>
          <w:ilvl w:val="0"/>
          <w:numId w:val="19"/>
        </w:numPr>
        <w:rPr>
          <w:lang w:val="en-GB"/>
        </w:rPr>
      </w:pPr>
      <w:r w:rsidRPr="008D4C1A">
        <w:rPr>
          <w:lang w:val="en-GB"/>
        </w:rPr>
        <w:t>The UAS Risk assessment report shall have a unique document reference ID according to the applicant’s (the OEM or the UAS operator) document management system.</w:t>
      </w:r>
    </w:p>
    <w:p w14:paraId="0CE974E1" w14:textId="77777777" w:rsidR="00CA0EA2" w:rsidRPr="008D4C1A" w:rsidRDefault="00CA0EA2" w:rsidP="00CA0EA2">
      <w:pPr>
        <w:pStyle w:val="Brdtekst"/>
        <w:numPr>
          <w:ilvl w:val="0"/>
          <w:numId w:val="19"/>
        </w:numPr>
        <w:rPr>
          <w:lang w:val="en-GB"/>
        </w:rPr>
      </w:pPr>
      <w:r w:rsidRPr="008D4C1A">
        <w:rPr>
          <w:lang w:val="en-GB"/>
        </w:rPr>
        <w:t xml:space="preserve">The UAS Risk assessment report shall be attached to the MAA-NOR Form MUASTA as part of the application for technical approval of a military UAS. </w:t>
      </w:r>
      <w:r w:rsidRPr="008D4C1A">
        <w:rPr>
          <w:lang w:val="en-GB"/>
        </w:rPr>
        <w:br/>
        <w:t>The document reference ID shall be inserted in block 5.20 of MAA-NOR Form MUASTA for the application.</w:t>
      </w:r>
    </w:p>
    <w:p w14:paraId="73358851" w14:textId="77777777" w:rsidR="00CA0EA2" w:rsidRPr="008D4C1A" w:rsidRDefault="00CA0EA2" w:rsidP="00CA0EA2">
      <w:pPr>
        <w:pStyle w:val="Overskrift1"/>
        <w:rPr>
          <w:lang w:val="en-GB"/>
        </w:rPr>
      </w:pPr>
      <w:bookmarkStart w:id="0" w:name="_Ref155356971"/>
      <w:r w:rsidRPr="008D4C1A">
        <w:rPr>
          <w:lang w:val="en-GB"/>
        </w:rPr>
        <w:t>UAS Risk assessment</w:t>
      </w:r>
      <w:bookmarkEnd w:id="0"/>
    </w:p>
    <w:p w14:paraId="67BB8E8C" w14:textId="77777777" w:rsidR="00CA0EA2" w:rsidRPr="008D4C1A" w:rsidRDefault="00CA0EA2" w:rsidP="00CA0EA2">
      <w:pPr>
        <w:pStyle w:val="Brdtekst"/>
        <w:rPr>
          <w:lang w:val="en-GB"/>
        </w:rPr>
      </w:pPr>
      <w:r w:rsidRPr="008D4C1A">
        <w:rPr>
          <w:lang w:val="en-GB"/>
        </w:rPr>
        <w:t>The applicant’s knowledge of the design and, if available, operational data, shall be used to identify technical hazards associated with the UAS.</w:t>
      </w:r>
    </w:p>
    <w:p w14:paraId="21588C45" w14:textId="43CDC538" w:rsidR="00CA0EA2" w:rsidRPr="008D4C1A" w:rsidRDefault="00CA0EA2" w:rsidP="00CA0EA2">
      <w:pPr>
        <w:pStyle w:val="Brdtekst"/>
        <w:numPr>
          <w:ilvl w:val="0"/>
          <w:numId w:val="21"/>
        </w:numPr>
        <w:ind w:left="426"/>
        <w:rPr>
          <w:lang w:val="en-GB"/>
        </w:rPr>
      </w:pPr>
      <w:r w:rsidRPr="008D4C1A">
        <w:rPr>
          <w:lang w:val="en-GB"/>
        </w:rPr>
        <w:t xml:space="preserve">List all identified hazards in </w:t>
      </w:r>
      <w:r w:rsidRPr="008D4C1A">
        <w:rPr>
          <w:i/>
          <w:iCs/>
          <w:lang w:val="en-GB"/>
        </w:rPr>
        <w:fldChar w:fldCharType="begin"/>
      </w:r>
      <w:r w:rsidRPr="008D4C1A">
        <w:rPr>
          <w:i/>
          <w:iCs/>
          <w:lang w:val="en-GB"/>
        </w:rPr>
        <w:instrText xml:space="preserve"> REF _Ref155359621 \h  \* MERGEFORMAT </w:instrText>
      </w:r>
      <w:r w:rsidRPr="008D4C1A">
        <w:rPr>
          <w:i/>
          <w:iCs/>
          <w:lang w:val="en-GB"/>
        </w:rPr>
      </w:r>
      <w:r w:rsidRPr="008D4C1A">
        <w:rPr>
          <w:i/>
          <w:iCs/>
          <w:lang w:val="en-GB"/>
        </w:rPr>
        <w:fldChar w:fldCharType="separate"/>
      </w:r>
      <w:r w:rsidR="00134533" w:rsidRPr="00134533">
        <w:rPr>
          <w:i/>
          <w:iCs/>
          <w:lang w:val="en-GB"/>
        </w:rPr>
        <w:t>Table </w:t>
      </w:r>
      <w:proofErr w:type="gramStart"/>
      <w:r w:rsidR="00134533" w:rsidRPr="00134533">
        <w:rPr>
          <w:i/>
          <w:iCs/>
          <w:lang w:val="en-GB"/>
        </w:rPr>
        <w:t>4  Risk</w:t>
      </w:r>
      <w:proofErr w:type="gramEnd"/>
      <w:r w:rsidR="00134533" w:rsidRPr="00134533">
        <w:rPr>
          <w:i/>
          <w:iCs/>
          <w:lang w:val="en-GB"/>
        </w:rPr>
        <w:t xml:space="preserve"> assessments</w:t>
      </w:r>
      <w:r w:rsidRPr="008D4C1A">
        <w:rPr>
          <w:i/>
          <w:iCs/>
          <w:lang w:val="en-GB"/>
        </w:rPr>
        <w:fldChar w:fldCharType="end"/>
      </w:r>
      <w:r w:rsidRPr="008D4C1A">
        <w:rPr>
          <w:lang w:val="en-GB"/>
        </w:rPr>
        <w:t>.</w:t>
      </w:r>
      <w:r w:rsidRPr="008D4C1A">
        <w:rPr>
          <w:lang w:val="en-GB"/>
        </w:rPr>
        <w:br/>
        <w:t>The hazards already listed shall always be considered, and the applicant is encouraged to add hazards that are not listed.</w:t>
      </w:r>
    </w:p>
    <w:p w14:paraId="5D09ECC2" w14:textId="77777777" w:rsidR="00CA0EA2" w:rsidRPr="008D4C1A" w:rsidRDefault="00CA0EA2" w:rsidP="00CA0EA2">
      <w:pPr>
        <w:pStyle w:val="Brdtekst"/>
        <w:numPr>
          <w:ilvl w:val="0"/>
          <w:numId w:val="21"/>
        </w:numPr>
        <w:ind w:left="426"/>
        <w:rPr>
          <w:lang w:val="en-GB"/>
        </w:rPr>
      </w:pPr>
      <w:r w:rsidRPr="008D4C1A">
        <w:rPr>
          <w:lang w:val="en-GB"/>
        </w:rPr>
        <w:t>For each of the identified hazards:</w:t>
      </w:r>
    </w:p>
    <w:p w14:paraId="60CCC96F" w14:textId="77777777" w:rsidR="00CA0EA2" w:rsidRPr="008D4C1A" w:rsidRDefault="00CA0EA2" w:rsidP="00CA0EA2">
      <w:pPr>
        <w:pStyle w:val="Brdtekst"/>
        <w:numPr>
          <w:ilvl w:val="0"/>
          <w:numId w:val="20"/>
        </w:numPr>
        <w:rPr>
          <w:lang w:val="en-GB"/>
        </w:rPr>
      </w:pPr>
      <w:r w:rsidRPr="008D4C1A">
        <w:rPr>
          <w:lang w:val="en-GB"/>
        </w:rPr>
        <w:t xml:space="preserve">describe a </w:t>
      </w:r>
      <w:r w:rsidRPr="008D4C1A">
        <w:rPr>
          <w:b/>
          <w:bCs/>
          <w:lang w:val="en-GB"/>
        </w:rPr>
        <w:t>Cause</w:t>
      </w:r>
      <w:r w:rsidRPr="008D4C1A">
        <w:rPr>
          <w:lang w:val="en-GB"/>
        </w:rPr>
        <w:t xml:space="preserve"> and an </w:t>
      </w:r>
      <w:r w:rsidRPr="008D4C1A">
        <w:rPr>
          <w:b/>
          <w:bCs/>
          <w:lang w:val="en-GB"/>
        </w:rPr>
        <w:t>Effect</w:t>
      </w:r>
      <w:r w:rsidRPr="008D4C1A">
        <w:rPr>
          <w:lang w:val="en-GB"/>
        </w:rPr>
        <w:t>.</w:t>
      </w:r>
    </w:p>
    <w:p w14:paraId="2B5883F0" w14:textId="64FF6101" w:rsidR="00CA0EA2" w:rsidRPr="008D4C1A" w:rsidRDefault="00CA0EA2" w:rsidP="00CA0EA2">
      <w:pPr>
        <w:pStyle w:val="Brdtekst"/>
        <w:numPr>
          <w:ilvl w:val="0"/>
          <w:numId w:val="20"/>
        </w:numPr>
        <w:rPr>
          <w:lang w:val="en-GB"/>
        </w:rPr>
      </w:pPr>
      <w:r w:rsidRPr="008D4C1A">
        <w:rPr>
          <w:lang w:val="en-GB"/>
        </w:rPr>
        <w:t xml:space="preserve">assign a </w:t>
      </w:r>
      <w:r w:rsidRPr="008D4C1A">
        <w:rPr>
          <w:b/>
          <w:bCs/>
          <w:lang w:val="en-GB"/>
        </w:rPr>
        <w:t>Severity</w:t>
      </w:r>
      <w:r w:rsidRPr="008D4C1A">
        <w:rPr>
          <w:lang w:val="en-GB"/>
        </w:rPr>
        <w:t xml:space="preserve"> category from</w:t>
      </w:r>
      <w:r w:rsidRPr="008D4C1A">
        <w:rPr>
          <w:szCs w:val="24"/>
          <w:lang w:val="en-GB"/>
        </w:rPr>
        <w:t xml:space="preserve"> </w:t>
      </w:r>
      <w:r w:rsidRPr="008D4C1A">
        <w:rPr>
          <w:i/>
          <w:iCs/>
          <w:szCs w:val="24"/>
          <w:lang w:val="en-GB"/>
        </w:rPr>
        <w:fldChar w:fldCharType="begin"/>
      </w:r>
      <w:r w:rsidRPr="008D4C1A">
        <w:rPr>
          <w:i/>
          <w:iCs/>
          <w:szCs w:val="24"/>
          <w:lang w:val="en-GB"/>
        </w:rPr>
        <w:instrText xml:space="preserve"> REF _Ref152144650 \h  \* MERGEFORMAT </w:instrText>
      </w:r>
      <w:r w:rsidRPr="008D4C1A">
        <w:rPr>
          <w:i/>
          <w:iCs/>
          <w:szCs w:val="24"/>
          <w:lang w:val="en-GB"/>
        </w:rPr>
      </w:r>
      <w:r w:rsidRPr="008D4C1A">
        <w:rPr>
          <w:i/>
          <w:iCs/>
          <w:szCs w:val="24"/>
          <w:lang w:val="en-GB"/>
        </w:rPr>
        <w:fldChar w:fldCharType="separate"/>
      </w:r>
      <w:r w:rsidR="00134533" w:rsidRPr="00134533">
        <w:rPr>
          <w:i/>
          <w:iCs/>
          <w:szCs w:val="24"/>
          <w:lang w:val="en-GB"/>
        </w:rPr>
        <w:t>Table </w:t>
      </w:r>
      <w:proofErr w:type="gramStart"/>
      <w:r w:rsidR="00134533" w:rsidRPr="00134533">
        <w:rPr>
          <w:i/>
          <w:iCs/>
          <w:szCs w:val="24"/>
          <w:lang w:val="en-GB"/>
        </w:rPr>
        <w:t>2  Severity</w:t>
      </w:r>
      <w:proofErr w:type="gramEnd"/>
      <w:r w:rsidR="00134533" w:rsidRPr="00134533">
        <w:rPr>
          <w:i/>
          <w:iCs/>
          <w:szCs w:val="24"/>
          <w:lang w:val="en-GB"/>
        </w:rPr>
        <w:t> Categories</w:t>
      </w:r>
      <w:r w:rsidRPr="008D4C1A">
        <w:rPr>
          <w:i/>
          <w:iCs/>
          <w:szCs w:val="24"/>
          <w:lang w:val="en-GB"/>
        </w:rPr>
        <w:fldChar w:fldCharType="end"/>
      </w:r>
      <w:r w:rsidRPr="008D4C1A">
        <w:rPr>
          <w:szCs w:val="24"/>
          <w:lang w:val="en-GB"/>
        </w:rPr>
        <w:t>.</w:t>
      </w:r>
    </w:p>
    <w:p w14:paraId="7DCA5524" w14:textId="1A68B0FC" w:rsidR="00CA0EA2" w:rsidRPr="008D4C1A" w:rsidRDefault="00CA0EA2" w:rsidP="00CA0EA2">
      <w:pPr>
        <w:pStyle w:val="Brdtekst"/>
        <w:numPr>
          <w:ilvl w:val="0"/>
          <w:numId w:val="20"/>
        </w:numPr>
        <w:rPr>
          <w:lang w:val="en-GB"/>
        </w:rPr>
      </w:pPr>
      <w:r w:rsidRPr="008D4C1A">
        <w:rPr>
          <w:lang w:val="en-GB"/>
        </w:rPr>
        <w:t xml:space="preserve">assign a qualitative assessment of the </w:t>
      </w:r>
      <w:bookmarkStart w:id="1" w:name="_Hlk155358667"/>
      <w:r w:rsidRPr="008D4C1A">
        <w:rPr>
          <w:b/>
          <w:bCs/>
          <w:lang w:val="en-GB"/>
        </w:rPr>
        <w:t>Probability</w:t>
      </w:r>
      <w:r w:rsidRPr="008D4C1A">
        <w:rPr>
          <w:lang w:val="en-GB"/>
        </w:rPr>
        <w:t xml:space="preserve"> </w:t>
      </w:r>
      <w:bookmarkEnd w:id="1"/>
      <w:r w:rsidRPr="008D4C1A">
        <w:rPr>
          <w:lang w:val="en-GB"/>
        </w:rPr>
        <w:t xml:space="preserve">that the hazard will occur, using values from </w:t>
      </w:r>
      <w:r w:rsidRPr="008D4C1A">
        <w:rPr>
          <w:i/>
          <w:iCs/>
          <w:lang w:val="en-GB"/>
        </w:rPr>
        <w:fldChar w:fldCharType="begin"/>
      </w:r>
      <w:r w:rsidRPr="008D4C1A">
        <w:rPr>
          <w:i/>
          <w:iCs/>
          <w:lang w:val="en-GB"/>
        </w:rPr>
        <w:instrText xml:space="preserve"> REF _Ref155359138 \h  \* MERGEFORMAT </w:instrText>
      </w:r>
      <w:r w:rsidRPr="008D4C1A">
        <w:rPr>
          <w:i/>
          <w:iCs/>
          <w:lang w:val="en-GB"/>
        </w:rPr>
      </w:r>
      <w:r w:rsidRPr="008D4C1A">
        <w:rPr>
          <w:i/>
          <w:iCs/>
          <w:lang w:val="en-GB"/>
        </w:rPr>
        <w:fldChar w:fldCharType="separate"/>
      </w:r>
      <w:r w:rsidR="00134533" w:rsidRPr="00134533">
        <w:rPr>
          <w:i/>
          <w:iCs/>
          <w:lang w:val="en-GB"/>
        </w:rPr>
        <w:t>Table </w:t>
      </w:r>
      <w:proofErr w:type="gramStart"/>
      <w:r w:rsidR="00134533" w:rsidRPr="00134533">
        <w:rPr>
          <w:i/>
          <w:iCs/>
          <w:lang w:val="en-GB"/>
        </w:rPr>
        <w:t>3  Probability</w:t>
      </w:r>
      <w:proofErr w:type="gramEnd"/>
      <w:r w:rsidR="00134533" w:rsidRPr="00134533">
        <w:rPr>
          <w:i/>
          <w:iCs/>
          <w:lang w:val="en-GB"/>
        </w:rPr>
        <w:t> Levels</w:t>
      </w:r>
      <w:r w:rsidRPr="008D4C1A">
        <w:rPr>
          <w:i/>
          <w:iCs/>
          <w:lang w:val="en-GB"/>
        </w:rPr>
        <w:fldChar w:fldCharType="end"/>
      </w:r>
      <w:r w:rsidRPr="008D4C1A">
        <w:rPr>
          <w:lang w:val="en-GB"/>
        </w:rPr>
        <w:t>.</w:t>
      </w:r>
    </w:p>
    <w:p w14:paraId="563146CE" w14:textId="1E8F0FB6" w:rsidR="00CA0EA2" w:rsidRPr="008D4C1A" w:rsidRDefault="00CA0EA2" w:rsidP="00CA0EA2">
      <w:pPr>
        <w:pStyle w:val="Brdtekst"/>
        <w:numPr>
          <w:ilvl w:val="0"/>
          <w:numId w:val="20"/>
        </w:numPr>
        <w:rPr>
          <w:lang w:val="en-GB"/>
        </w:rPr>
      </w:pPr>
      <w:r w:rsidRPr="008D4C1A">
        <w:rPr>
          <w:lang w:val="en-GB"/>
        </w:rPr>
        <w:t xml:space="preserve">Enter an </w:t>
      </w:r>
      <w:r w:rsidRPr="008D4C1A">
        <w:rPr>
          <w:b/>
          <w:bCs/>
          <w:i/>
          <w:iCs/>
          <w:lang w:val="en-GB"/>
        </w:rPr>
        <w:t>Initial risk</w:t>
      </w:r>
      <w:r w:rsidRPr="008D4C1A">
        <w:rPr>
          <w:lang w:val="en-GB"/>
        </w:rPr>
        <w:t xml:space="preserve"> from </w:t>
      </w:r>
      <w:r w:rsidRPr="008D4C1A">
        <w:rPr>
          <w:i/>
          <w:iCs/>
          <w:lang w:val="en-GB"/>
        </w:rPr>
        <w:fldChar w:fldCharType="begin"/>
      </w:r>
      <w:r w:rsidRPr="008D4C1A">
        <w:rPr>
          <w:i/>
          <w:iCs/>
          <w:lang w:val="en-GB"/>
        </w:rPr>
        <w:instrText xml:space="preserve"> REF _Ref155359181 \h  \* MERGEFORMAT </w:instrText>
      </w:r>
      <w:r w:rsidRPr="008D4C1A">
        <w:rPr>
          <w:i/>
          <w:iCs/>
          <w:lang w:val="en-GB"/>
        </w:rPr>
      </w:r>
      <w:r w:rsidRPr="008D4C1A">
        <w:rPr>
          <w:i/>
          <w:iCs/>
          <w:lang w:val="en-GB"/>
        </w:rPr>
        <w:fldChar w:fldCharType="separate"/>
      </w:r>
      <w:r w:rsidR="00134533" w:rsidRPr="00134533">
        <w:rPr>
          <w:i/>
          <w:iCs/>
          <w:lang w:val="en-GB"/>
        </w:rPr>
        <w:t>Table </w:t>
      </w:r>
      <w:proofErr w:type="gramStart"/>
      <w:r w:rsidR="00134533" w:rsidRPr="00134533">
        <w:rPr>
          <w:i/>
          <w:iCs/>
          <w:lang w:val="en-GB"/>
        </w:rPr>
        <w:t>1  Risk</w:t>
      </w:r>
      <w:proofErr w:type="gramEnd"/>
      <w:r w:rsidR="00134533" w:rsidRPr="00134533">
        <w:rPr>
          <w:i/>
          <w:iCs/>
          <w:lang w:val="en-GB"/>
        </w:rPr>
        <w:t xml:space="preserve"> level codes</w:t>
      </w:r>
      <w:r w:rsidRPr="008D4C1A">
        <w:rPr>
          <w:i/>
          <w:iCs/>
          <w:lang w:val="en-GB"/>
        </w:rPr>
        <w:fldChar w:fldCharType="end"/>
      </w:r>
      <w:r w:rsidRPr="008D4C1A">
        <w:rPr>
          <w:lang w:val="en-GB"/>
        </w:rPr>
        <w:t xml:space="preserve">, as a combination of </w:t>
      </w:r>
      <w:r w:rsidRPr="008D4C1A">
        <w:rPr>
          <w:b/>
          <w:bCs/>
          <w:lang w:val="en-GB"/>
        </w:rPr>
        <w:t>Severity</w:t>
      </w:r>
      <w:r w:rsidRPr="008D4C1A">
        <w:rPr>
          <w:lang w:val="en-GB"/>
        </w:rPr>
        <w:t xml:space="preserve"> and </w:t>
      </w:r>
      <w:r w:rsidRPr="008D4C1A">
        <w:rPr>
          <w:b/>
          <w:bCs/>
          <w:lang w:val="en-GB"/>
        </w:rPr>
        <w:t>Probability</w:t>
      </w:r>
      <w:r w:rsidRPr="008D4C1A">
        <w:rPr>
          <w:lang w:val="en-GB"/>
        </w:rPr>
        <w:t>.</w:t>
      </w:r>
    </w:p>
    <w:p w14:paraId="3B762913" w14:textId="77777777" w:rsidR="00CA0EA2" w:rsidRPr="008D4C1A" w:rsidRDefault="00CA0EA2" w:rsidP="00CA0EA2">
      <w:pPr>
        <w:pStyle w:val="Brdtekst"/>
        <w:numPr>
          <w:ilvl w:val="0"/>
          <w:numId w:val="20"/>
        </w:numPr>
        <w:rPr>
          <w:lang w:val="en-GB"/>
        </w:rPr>
      </w:pPr>
      <w:r w:rsidRPr="008D4C1A">
        <w:rPr>
          <w:lang w:val="en-GB"/>
        </w:rPr>
        <w:t>Describe viable mitigating action(s) where possible, to reduce the risk level to the lowest possible.</w:t>
      </w:r>
    </w:p>
    <w:p w14:paraId="3F128862" w14:textId="2AC520DE" w:rsidR="00CA0EA2" w:rsidRPr="008D4C1A" w:rsidRDefault="00CA0EA2" w:rsidP="00CA0EA2">
      <w:pPr>
        <w:pStyle w:val="Brdtekst"/>
        <w:numPr>
          <w:ilvl w:val="0"/>
          <w:numId w:val="20"/>
        </w:numPr>
        <w:rPr>
          <w:lang w:val="en-GB"/>
        </w:rPr>
      </w:pPr>
      <w:r w:rsidRPr="008D4C1A">
        <w:rPr>
          <w:lang w:val="en-GB"/>
        </w:rPr>
        <w:t xml:space="preserve">Enter a </w:t>
      </w:r>
      <w:r w:rsidRPr="008D4C1A">
        <w:rPr>
          <w:b/>
          <w:bCs/>
          <w:i/>
          <w:iCs/>
          <w:lang w:val="en-GB"/>
        </w:rPr>
        <w:t>Residual risk</w:t>
      </w:r>
      <w:r w:rsidRPr="008D4C1A">
        <w:rPr>
          <w:lang w:val="en-GB"/>
        </w:rPr>
        <w:t xml:space="preserve"> from </w:t>
      </w:r>
      <w:r w:rsidRPr="008D4C1A">
        <w:rPr>
          <w:i/>
          <w:iCs/>
          <w:lang w:val="en-GB"/>
        </w:rPr>
        <w:fldChar w:fldCharType="begin"/>
      </w:r>
      <w:r w:rsidRPr="008D4C1A">
        <w:rPr>
          <w:i/>
          <w:iCs/>
          <w:lang w:val="en-GB"/>
        </w:rPr>
        <w:instrText xml:space="preserve"> REF _Ref155359181 \h  \* MERGEFORMAT </w:instrText>
      </w:r>
      <w:r w:rsidRPr="008D4C1A">
        <w:rPr>
          <w:i/>
          <w:iCs/>
          <w:lang w:val="en-GB"/>
        </w:rPr>
      </w:r>
      <w:r w:rsidRPr="008D4C1A">
        <w:rPr>
          <w:i/>
          <w:iCs/>
          <w:lang w:val="en-GB"/>
        </w:rPr>
        <w:fldChar w:fldCharType="separate"/>
      </w:r>
      <w:r w:rsidR="00134533" w:rsidRPr="00134533">
        <w:rPr>
          <w:i/>
          <w:iCs/>
          <w:lang w:val="en-GB"/>
        </w:rPr>
        <w:t>Table </w:t>
      </w:r>
      <w:proofErr w:type="gramStart"/>
      <w:r w:rsidR="00134533" w:rsidRPr="00134533">
        <w:rPr>
          <w:i/>
          <w:iCs/>
          <w:lang w:val="en-GB"/>
        </w:rPr>
        <w:t>1  Risk</w:t>
      </w:r>
      <w:proofErr w:type="gramEnd"/>
      <w:r w:rsidR="00134533" w:rsidRPr="00134533">
        <w:rPr>
          <w:i/>
          <w:iCs/>
          <w:lang w:val="en-GB"/>
        </w:rPr>
        <w:t xml:space="preserve"> level codes</w:t>
      </w:r>
      <w:r w:rsidRPr="008D4C1A">
        <w:rPr>
          <w:i/>
          <w:iCs/>
          <w:lang w:val="en-GB"/>
        </w:rPr>
        <w:fldChar w:fldCharType="end"/>
      </w:r>
      <w:r w:rsidRPr="008D4C1A">
        <w:rPr>
          <w:lang w:val="en-GB"/>
        </w:rPr>
        <w:t xml:space="preserve">, as a combination of </w:t>
      </w:r>
      <w:r w:rsidRPr="008D4C1A">
        <w:rPr>
          <w:b/>
          <w:bCs/>
          <w:lang w:val="en-GB"/>
        </w:rPr>
        <w:t>Severity</w:t>
      </w:r>
      <w:r w:rsidRPr="008D4C1A">
        <w:rPr>
          <w:lang w:val="en-GB"/>
        </w:rPr>
        <w:t xml:space="preserve"> and </w:t>
      </w:r>
      <w:r w:rsidRPr="008D4C1A">
        <w:rPr>
          <w:b/>
          <w:bCs/>
          <w:lang w:val="en-GB"/>
        </w:rPr>
        <w:t>Probability</w:t>
      </w:r>
      <w:r w:rsidRPr="008D4C1A">
        <w:rPr>
          <w:lang w:val="en-GB"/>
        </w:rPr>
        <w:t>.</w:t>
      </w:r>
    </w:p>
    <w:tbl>
      <w:tblPr>
        <w:tblStyle w:val="Tabellrutenett"/>
        <w:tblW w:w="0" w:type="auto"/>
        <w:tblLook w:val="04A0" w:firstRow="1" w:lastRow="0" w:firstColumn="1" w:lastColumn="0" w:noHBand="0" w:noVBand="1"/>
      </w:tblPr>
      <w:tblGrid>
        <w:gridCol w:w="2547"/>
        <w:gridCol w:w="1984"/>
        <w:gridCol w:w="1560"/>
        <w:gridCol w:w="1559"/>
        <w:gridCol w:w="1695"/>
      </w:tblGrid>
      <w:tr w:rsidR="00CA0EA2" w:rsidRPr="008D4C1A" w14:paraId="514C7C68" w14:textId="77777777" w:rsidTr="005448EC">
        <w:tc>
          <w:tcPr>
            <w:tcW w:w="2547" w:type="dxa"/>
            <w:tcBorders>
              <w:tl2br w:val="single" w:sz="4" w:space="0" w:color="auto"/>
            </w:tcBorders>
            <w:vAlign w:val="center"/>
          </w:tcPr>
          <w:p w14:paraId="4506E035" w14:textId="77777777" w:rsidR="00CA0EA2" w:rsidRPr="008D4C1A" w:rsidRDefault="00CA0EA2" w:rsidP="00774C66">
            <w:pPr>
              <w:pStyle w:val="Brdtekst"/>
              <w:keepNext/>
              <w:jc w:val="right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lastRenderedPageBreak/>
              <w:t>Severity</w:t>
            </w:r>
          </w:p>
          <w:p w14:paraId="33D42B78" w14:textId="77777777" w:rsidR="00CA0EA2" w:rsidRPr="008D4C1A" w:rsidRDefault="00CA0EA2" w:rsidP="00774C66">
            <w:pPr>
              <w:pStyle w:val="Brdtekst"/>
              <w:keepNext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Probability   </w:t>
            </w:r>
          </w:p>
        </w:tc>
        <w:tc>
          <w:tcPr>
            <w:tcW w:w="1984" w:type="dxa"/>
          </w:tcPr>
          <w:p w14:paraId="6D9468BE" w14:textId="77777777" w:rsidR="00CA0EA2" w:rsidRPr="008D4C1A" w:rsidRDefault="00CA0EA2" w:rsidP="00774C66">
            <w:pPr>
              <w:pStyle w:val="Brdtekst"/>
              <w:keepNext/>
              <w:jc w:val="center"/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Catastrophic</w:t>
            </w:r>
            <w:r w:rsidRPr="008D4C1A">
              <w:rPr>
                <w:sz w:val="20"/>
                <w:szCs w:val="16"/>
                <w:lang w:val="en-GB"/>
              </w:rPr>
              <w:br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1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  <w:tc>
          <w:tcPr>
            <w:tcW w:w="1560" w:type="dxa"/>
          </w:tcPr>
          <w:p w14:paraId="71832C2B" w14:textId="77777777" w:rsidR="00CA0EA2" w:rsidRPr="008D4C1A" w:rsidRDefault="00CA0EA2" w:rsidP="00774C66">
            <w:pPr>
              <w:pStyle w:val="Brdtekst"/>
              <w:keepNext/>
              <w:jc w:val="center"/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Critical</w:t>
            </w:r>
            <w:r w:rsidRPr="008D4C1A">
              <w:rPr>
                <w:sz w:val="20"/>
                <w:szCs w:val="16"/>
                <w:lang w:val="en-GB"/>
              </w:rPr>
              <w:br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2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  <w:tc>
          <w:tcPr>
            <w:tcW w:w="1559" w:type="dxa"/>
          </w:tcPr>
          <w:p w14:paraId="5042643B" w14:textId="77777777" w:rsidR="00CA0EA2" w:rsidRPr="008D4C1A" w:rsidRDefault="00CA0EA2" w:rsidP="00774C66">
            <w:pPr>
              <w:pStyle w:val="Brdtekst"/>
              <w:keepNext/>
              <w:jc w:val="center"/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Marginal</w:t>
            </w:r>
            <w:r w:rsidRPr="008D4C1A">
              <w:rPr>
                <w:sz w:val="20"/>
                <w:szCs w:val="16"/>
                <w:lang w:val="en-GB"/>
              </w:rPr>
              <w:br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3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  <w:tc>
          <w:tcPr>
            <w:tcW w:w="1695" w:type="dxa"/>
          </w:tcPr>
          <w:p w14:paraId="1E0C19F5" w14:textId="77777777" w:rsidR="00CA0EA2" w:rsidRPr="008D4C1A" w:rsidRDefault="00CA0EA2" w:rsidP="00774C66">
            <w:pPr>
              <w:pStyle w:val="Brdtekst"/>
              <w:keepNext/>
              <w:jc w:val="center"/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Negligible</w:t>
            </w:r>
            <w:r w:rsidRPr="008D4C1A">
              <w:rPr>
                <w:sz w:val="20"/>
                <w:szCs w:val="16"/>
                <w:lang w:val="en-GB"/>
              </w:rPr>
              <w:br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4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</w:tr>
      <w:tr w:rsidR="00CA0EA2" w:rsidRPr="008D4C1A" w14:paraId="3ABCEEC3" w14:textId="77777777" w:rsidTr="005448EC">
        <w:tc>
          <w:tcPr>
            <w:tcW w:w="2547" w:type="dxa"/>
          </w:tcPr>
          <w:p w14:paraId="7E4D88A8" w14:textId="77777777" w:rsidR="00CA0EA2" w:rsidRPr="008D4C1A" w:rsidRDefault="00CA0EA2" w:rsidP="00774C66">
            <w:pPr>
              <w:pStyle w:val="Brdtekst"/>
              <w:keepNext/>
              <w:tabs>
                <w:tab w:val="right" w:pos="1592"/>
              </w:tabs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Frequent</w:t>
            </w:r>
            <w:r w:rsidRPr="008D4C1A">
              <w:rPr>
                <w:sz w:val="20"/>
                <w:szCs w:val="16"/>
                <w:lang w:val="en-GB"/>
              </w:rPr>
              <w:tab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A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  <w:tc>
          <w:tcPr>
            <w:tcW w:w="1984" w:type="dxa"/>
            <w:shd w:val="clear" w:color="auto" w:fill="FF0000"/>
          </w:tcPr>
          <w:p w14:paraId="7F807DED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1-A</w:t>
            </w:r>
          </w:p>
        </w:tc>
        <w:tc>
          <w:tcPr>
            <w:tcW w:w="1560" w:type="dxa"/>
            <w:shd w:val="clear" w:color="auto" w:fill="FF0000"/>
          </w:tcPr>
          <w:p w14:paraId="7F6BF8AF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2-A</w:t>
            </w:r>
          </w:p>
        </w:tc>
        <w:tc>
          <w:tcPr>
            <w:tcW w:w="1559" w:type="dxa"/>
            <w:shd w:val="clear" w:color="auto" w:fill="FFC000"/>
          </w:tcPr>
          <w:p w14:paraId="6C30610F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3-A</w:t>
            </w:r>
          </w:p>
        </w:tc>
        <w:tc>
          <w:tcPr>
            <w:tcW w:w="1695" w:type="dxa"/>
            <w:shd w:val="clear" w:color="auto" w:fill="FFFF00"/>
          </w:tcPr>
          <w:p w14:paraId="170876A9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4-A</w:t>
            </w:r>
          </w:p>
        </w:tc>
      </w:tr>
      <w:tr w:rsidR="00CA0EA2" w:rsidRPr="008D4C1A" w14:paraId="7814F6B0" w14:textId="77777777" w:rsidTr="005448EC">
        <w:tc>
          <w:tcPr>
            <w:tcW w:w="2547" w:type="dxa"/>
          </w:tcPr>
          <w:p w14:paraId="7D207F9C" w14:textId="77777777" w:rsidR="00CA0EA2" w:rsidRPr="008D4C1A" w:rsidRDefault="00CA0EA2" w:rsidP="00774C66">
            <w:pPr>
              <w:pStyle w:val="Brdtekst"/>
              <w:keepNext/>
              <w:tabs>
                <w:tab w:val="right" w:pos="1592"/>
              </w:tabs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Probable</w:t>
            </w:r>
            <w:r w:rsidRPr="008D4C1A">
              <w:rPr>
                <w:sz w:val="20"/>
                <w:szCs w:val="16"/>
                <w:lang w:val="en-GB"/>
              </w:rPr>
              <w:tab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B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  <w:tc>
          <w:tcPr>
            <w:tcW w:w="1984" w:type="dxa"/>
            <w:shd w:val="clear" w:color="auto" w:fill="FF0000"/>
          </w:tcPr>
          <w:p w14:paraId="62CC7C88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1-B</w:t>
            </w:r>
          </w:p>
        </w:tc>
        <w:tc>
          <w:tcPr>
            <w:tcW w:w="1560" w:type="dxa"/>
            <w:shd w:val="clear" w:color="auto" w:fill="FF0000"/>
          </w:tcPr>
          <w:p w14:paraId="59D246CB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2-B</w:t>
            </w:r>
          </w:p>
        </w:tc>
        <w:tc>
          <w:tcPr>
            <w:tcW w:w="1559" w:type="dxa"/>
            <w:shd w:val="clear" w:color="auto" w:fill="FFC000"/>
          </w:tcPr>
          <w:p w14:paraId="72F2CE55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3-B</w:t>
            </w:r>
          </w:p>
        </w:tc>
        <w:tc>
          <w:tcPr>
            <w:tcW w:w="1695" w:type="dxa"/>
            <w:shd w:val="clear" w:color="auto" w:fill="FFFF00"/>
          </w:tcPr>
          <w:p w14:paraId="67E284FE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4-B</w:t>
            </w:r>
          </w:p>
        </w:tc>
      </w:tr>
      <w:tr w:rsidR="00CA0EA2" w:rsidRPr="008D4C1A" w14:paraId="1B3D2A7B" w14:textId="77777777" w:rsidTr="005448EC">
        <w:tc>
          <w:tcPr>
            <w:tcW w:w="2547" w:type="dxa"/>
          </w:tcPr>
          <w:p w14:paraId="5748A5C9" w14:textId="77777777" w:rsidR="00CA0EA2" w:rsidRPr="008D4C1A" w:rsidRDefault="00CA0EA2" w:rsidP="00774C66">
            <w:pPr>
              <w:pStyle w:val="Brdtekst"/>
              <w:keepNext/>
              <w:tabs>
                <w:tab w:val="right" w:pos="1592"/>
              </w:tabs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Occasional</w:t>
            </w:r>
            <w:r w:rsidRPr="008D4C1A">
              <w:rPr>
                <w:sz w:val="20"/>
                <w:szCs w:val="16"/>
                <w:lang w:val="en-GB"/>
              </w:rPr>
              <w:tab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C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  <w:tc>
          <w:tcPr>
            <w:tcW w:w="1984" w:type="dxa"/>
            <w:shd w:val="clear" w:color="auto" w:fill="FF0000"/>
          </w:tcPr>
          <w:p w14:paraId="190D06EF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1-C</w:t>
            </w:r>
          </w:p>
        </w:tc>
        <w:tc>
          <w:tcPr>
            <w:tcW w:w="1560" w:type="dxa"/>
            <w:shd w:val="clear" w:color="auto" w:fill="FFC000"/>
          </w:tcPr>
          <w:p w14:paraId="23CFBC6B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2-C</w:t>
            </w:r>
          </w:p>
        </w:tc>
        <w:tc>
          <w:tcPr>
            <w:tcW w:w="1559" w:type="dxa"/>
            <w:shd w:val="clear" w:color="auto" w:fill="FFFF00"/>
          </w:tcPr>
          <w:p w14:paraId="737C142F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3-C</w:t>
            </w:r>
          </w:p>
        </w:tc>
        <w:tc>
          <w:tcPr>
            <w:tcW w:w="1695" w:type="dxa"/>
            <w:shd w:val="clear" w:color="auto" w:fill="00B050"/>
          </w:tcPr>
          <w:p w14:paraId="7A1F3B91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4-C</w:t>
            </w:r>
          </w:p>
        </w:tc>
      </w:tr>
      <w:tr w:rsidR="00CA0EA2" w:rsidRPr="008D4C1A" w14:paraId="240A9D41" w14:textId="77777777" w:rsidTr="005448EC">
        <w:tc>
          <w:tcPr>
            <w:tcW w:w="2547" w:type="dxa"/>
          </w:tcPr>
          <w:p w14:paraId="14936D74" w14:textId="77777777" w:rsidR="00CA0EA2" w:rsidRPr="008D4C1A" w:rsidRDefault="00CA0EA2" w:rsidP="00774C66">
            <w:pPr>
              <w:pStyle w:val="Brdtekst"/>
              <w:keepNext/>
              <w:tabs>
                <w:tab w:val="right" w:pos="1592"/>
              </w:tabs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Remote</w:t>
            </w:r>
            <w:r w:rsidRPr="008D4C1A">
              <w:rPr>
                <w:sz w:val="20"/>
                <w:szCs w:val="16"/>
                <w:lang w:val="en-GB"/>
              </w:rPr>
              <w:tab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D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  <w:tc>
          <w:tcPr>
            <w:tcW w:w="1984" w:type="dxa"/>
            <w:shd w:val="clear" w:color="auto" w:fill="FFC000"/>
          </w:tcPr>
          <w:p w14:paraId="76DABA87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1-D</w:t>
            </w:r>
          </w:p>
        </w:tc>
        <w:tc>
          <w:tcPr>
            <w:tcW w:w="1560" w:type="dxa"/>
            <w:shd w:val="clear" w:color="auto" w:fill="FFFF00"/>
          </w:tcPr>
          <w:p w14:paraId="4032C082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2-D</w:t>
            </w:r>
          </w:p>
        </w:tc>
        <w:tc>
          <w:tcPr>
            <w:tcW w:w="1559" w:type="dxa"/>
            <w:shd w:val="clear" w:color="auto" w:fill="FFFF00"/>
          </w:tcPr>
          <w:p w14:paraId="7610119E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3-D</w:t>
            </w:r>
          </w:p>
        </w:tc>
        <w:tc>
          <w:tcPr>
            <w:tcW w:w="1695" w:type="dxa"/>
            <w:shd w:val="clear" w:color="auto" w:fill="00B050"/>
          </w:tcPr>
          <w:p w14:paraId="6180C4CB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4-D</w:t>
            </w:r>
          </w:p>
        </w:tc>
      </w:tr>
      <w:tr w:rsidR="00CA0EA2" w:rsidRPr="008D4C1A" w14:paraId="4126116A" w14:textId="77777777" w:rsidTr="005448EC">
        <w:tc>
          <w:tcPr>
            <w:tcW w:w="2547" w:type="dxa"/>
          </w:tcPr>
          <w:p w14:paraId="463F839B" w14:textId="77777777" w:rsidR="00CA0EA2" w:rsidRPr="008D4C1A" w:rsidRDefault="00CA0EA2" w:rsidP="00774C66">
            <w:pPr>
              <w:pStyle w:val="Brdtekst"/>
              <w:keepNext/>
              <w:tabs>
                <w:tab w:val="right" w:pos="1592"/>
              </w:tabs>
              <w:rPr>
                <w:sz w:val="20"/>
                <w:szCs w:val="16"/>
                <w:lang w:val="en-GB"/>
              </w:rPr>
            </w:pPr>
            <w:r w:rsidRPr="008D4C1A">
              <w:rPr>
                <w:i/>
                <w:iCs/>
                <w:sz w:val="20"/>
                <w:szCs w:val="16"/>
                <w:lang w:val="en-GB"/>
              </w:rPr>
              <w:t>Improbable</w:t>
            </w:r>
            <w:r w:rsidRPr="008D4C1A">
              <w:rPr>
                <w:sz w:val="20"/>
                <w:szCs w:val="16"/>
                <w:lang w:val="en-GB"/>
              </w:rPr>
              <w:tab/>
              <w:t>(</w:t>
            </w:r>
            <w:r w:rsidRPr="008D4C1A">
              <w:rPr>
                <w:b/>
                <w:bCs/>
                <w:sz w:val="20"/>
                <w:szCs w:val="16"/>
                <w:lang w:val="en-GB"/>
              </w:rPr>
              <w:t>E</w:t>
            </w:r>
            <w:r w:rsidRPr="008D4C1A">
              <w:rPr>
                <w:sz w:val="20"/>
                <w:szCs w:val="16"/>
                <w:lang w:val="en-GB"/>
              </w:rPr>
              <w:t>)</w:t>
            </w:r>
          </w:p>
        </w:tc>
        <w:tc>
          <w:tcPr>
            <w:tcW w:w="1984" w:type="dxa"/>
            <w:shd w:val="clear" w:color="auto" w:fill="FFFF00"/>
          </w:tcPr>
          <w:p w14:paraId="0DA8A59B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1-E</w:t>
            </w:r>
          </w:p>
        </w:tc>
        <w:tc>
          <w:tcPr>
            <w:tcW w:w="1560" w:type="dxa"/>
            <w:shd w:val="clear" w:color="auto" w:fill="FFFF00"/>
          </w:tcPr>
          <w:p w14:paraId="19E5EC0D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2-E</w:t>
            </w:r>
          </w:p>
        </w:tc>
        <w:tc>
          <w:tcPr>
            <w:tcW w:w="1559" w:type="dxa"/>
            <w:shd w:val="clear" w:color="auto" w:fill="FFFF00"/>
          </w:tcPr>
          <w:p w14:paraId="249D5FCD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3-E</w:t>
            </w:r>
          </w:p>
        </w:tc>
        <w:tc>
          <w:tcPr>
            <w:tcW w:w="1695" w:type="dxa"/>
            <w:shd w:val="clear" w:color="auto" w:fill="00B050"/>
          </w:tcPr>
          <w:p w14:paraId="44711456" w14:textId="77777777" w:rsidR="00CA0EA2" w:rsidRPr="008D4C1A" w:rsidRDefault="00CA0EA2" w:rsidP="00774C66">
            <w:pPr>
              <w:pStyle w:val="Brdtekst"/>
              <w:keepNext/>
              <w:jc w:val="center"/>
              <w:rPr>
                <w:b/>
                <w:bCs/>
                <w:sz w:val="20"/>
                <w:szCs w:val="16"/>
                <w:lang w:val="en-GB"/>
              </w:rPr>
            </w:pPr>
            <w:r w:rsidRPr="008D4C1A">
              <w:rPr>
                <w:b/>
                <w:bCs/>
                <w:sz w:val="20"/>
                <w:szCs w:val="16"/>
                <w:lang w:val="en-GB"/>
              </w:rPr>
              <w:t>4-E</w:t>
            </w:r>
          </w:p>
        </w:tc>
      </w:tr>
    </w:tbl>
    <w:p w14:paraId="6C76F81B" w14:textId="77777777" w:rsidR="00CA0EA2" w:rsidRPr="008D4C1A" w:rsidRDefault="00CA0EA2" w:rsidP="00CA0EA2">
      <w:pPr>
        <w:keepNext/>
        <w:jc w:val="center"/>
        <w:rPr>
          <w:lang w:val="en-GB"/>
        </w:rPr>
      </w:pPr>
      <w:bookmarkStart w:id="2" w:name="_Ref152146367"/>
      <w:bookmarkStart w:id="3" w:name="_Ref152146344"/>
      <w:r w:rsidRPr="008D4C1A">
        <w:rPr>
          <w:lang w:val="en-GB"/>
        </w:rPr>
        <w:br/>
      </w:r>
      <w:r w:rsidRPr="008D4C1A">
        <w:rPr>
          <w:noProof/>
          <w:lang w:val="en-GB"/>
        </w:rPr>
        <w:drawing>
          <wp:inline distT="0" distB="0" distL="0" distR="0" wp14:anchorId="00B5390B" wp14:editId="435A1C42">
            <wp:extent cx="3866148" cy="160785"/>
            <wp:effectExtent l="0" t="0" r="1270" b="0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"/>
                    <pic:cNvPicPr/>
                  </pic:nvPicPr>
                  <pic:blipFill>
                    <a:blip r:embed="rId12"/>
                    <a:stretch>
                      <a:fillRect/>
                    </a:stretch>
                  </pic:blipFill>
                  <pic:spPr>
                    <a:xfrm>
                      <a:off x="0" y="0"/>
                      <a:ext cx="4159162" cy="17297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2B191387" w14:textId="5773669B" w:rsidR="00CA0EA2" w:rsidRPr="008D4C1A" w:rsidRDefault="00CA0EA2" w:rsidP="00CA0EA2">
      <w:pPr>
        <w:pStyle w:val="Bildetekst"/>
        <w:rPr>
          <w:lang w:val="en-GB"/>
        </w:rPr>
      </w:pPr>
      <w:bookmarkStart w:id="4" w:name="_Ref155359181"/>
      <w:r w:rsidRPr="008D4C1A">
        <w:rPr>
          <w:lang w:val="en-GB"/>
        </w:rPr>
        <w:t>Table </w:t>
      </w:r>
      <w:r w:rsidRPr="008D4C1A">
        <w:rPr>
          <w:lang w:val="en-GB"/>
        </w:rPr>
        <w:fldChar w:fldCharType="begin"/>
      </w:r>
      <w:r w:rsidRPr="008D4C1A">
        <w:rPr>
          <w:lang w:val="en-GB"/>
        </w:rPr>
        <w:instrText xml:space="preserve"> SEQ Table \* ARABIC </w:instrText>
      </w:r>
      <w:r w:rsidRPr="008D4C1A">
        <w:rPr>
          <w:lang w:val="en-GB"/>
        </w:rPr>
        <w:fldChar w:fldCharType="separate"/>
      </w:r>
      <w:r w:rsidR="00134533">
        <w:rPr>
          <w:noProof/>
          <w:lang w:val="en-GB"/>
        </w:rPr>
        <w:t>1</w:t>
      </w:r>
      <w:r w:rsidRPr="008D4C1A">
        <w:rPr>
          <w:noProof/>
          <w:lang w:val="en-GB"/>
        </w:rPr>
        <w:fldChar w:fldCharType="end"/>
      </w:r>
      <w:bookmarkEnd w:id="2"/>
      <w:r w:rsidRPr="008D4C1A">
        <w:rPr>
          <w:lang w:val="en-GB"/>
        </w:rPr>
        <w:t>  Risk level codes</w:t>
      </w:r>
      <w:bookmarkEnd w:id="3"/>
      <w:bookmarkEnd w:id="4"/>
    </w:p>
    <w:p w14:paraId="7C0EF549" w14:textId="77777777" w:rsidR="00CA0EA2" w:rsidRPr="008D4C1A" w:rsidRDefault="00CA0EA2" w:rsidP="00CA0EA2">
      <w:pPr>
        <w:rPr>
          <w:lang w:val="en-GB"/>
        </w:rPr>
        <w:sectPr w:rsidR="00CA0EA2" w:rsidRPr="008D4C1A" w:rsidSect="00CA0EA2">
          <w:headerReference w:type="even" r:id="rId13"/>
          <w:headerReference w:type="default" r:id="rId14"/>
          <w:footerReference w:type="even" r:id="rId15"/>
          <w:footerReference w:type="default" r:id="rId16"/>
          <w:headerReference w:type="first" r:id="rId17"/>
          <w:footerReference w:type="first" r:id="rId18"/>
          <w:endnotePr>
            <w:numFmt w:val="upperLetter"/>
          </w:endnotePr>
          <w:pgSz w:w="11907" w:h="16840" w:code="9"/>
          <w:pgMar w:top="2155" w:right="851" w:bottom="1134" w:left="1701" w:header="567" w:footer="454" w:gutter="0"/>
          <w:cols w:space="708"/>
          <w:titlePg/>
          <w:docGrid w:linePitch="326"/>
        </w:sectPr>
      </w:pPr>
    </w:p>
    <w:tbl>
      <w:tblPr>
        <w:tblStyle w:val="Tabellrutenett"/>
        <w:tblW w:w="0" w:type="auto"/>
        <w:tblLook w:val="04A0" w:firstRow="1" w:lastRow="0" w:firstColumn="1" w:lastColumn="0" w:noHBand="0" w:noVBand="1"/>
      </w:tblPr>
      <w:tblGrid>
        <w:gridCol w:w="1507"/>
        <w:gridCol w:w="1150"/>
        <w:gridCol w:w="3754"/>
      </w:tblGrid>
      <w:tr w:rsidR="00CA0EA2" w:rsidRPr="008D4C1A" w14:paraId="7142BDDE" w14:textId="77777777" w:rsidTr="00DC653E">
        <w:tc>
          <w:tcPr>
            <w:tcW w:w="1507" w:type="dxa"/>
          </w:tcPr>
          <w:p w14:paraId="3CF7C517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lastRenderedPageBreak/>
              <w:t>Description</w:t>
            </w:r>
          </w:p>
        </w:tc>
        <w:tc>
          <w:tcPr>
            <w:tcW w:w="1150" w:type="dxa"/>
          </w:tcPr>
          <w:p w14:paraId="0850E4EA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Severity category</w:t>
            </w:r>
          </w:p>
        </w:tc>
        <w:tc>
          <w:tcPr>
            <w:tcW w:w="3754" w:type="dxa"/>
          </w:tcPr>
          <w:p w14:paraId="226AAB84" w14:textId="77777777" w:rsidR="00CA0EA2" w:rsidRPr="008D4C1A" w:rsidRDefault="00CA0EA2" w:rsidP="005448EC">
            <w:pPr>
              <w:pStyle w:val="Brdtekst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Mishap Result Criteria</w:t>
            </w:r>
          </w:p>
        </w:tc>
      </w:tr>
      <w:tr w:rsidR="00CA0EA2" w:rsidRPr="00AB4C10" w14:paraId="660AFBED" w14:textId="77777777" w:rsidTr="00DC653E">
        <w:tc>
          <w:tcPr>
            <w:tcW w:w="1507" w:type="dxa"/>
            <w:vAlign w:val="center"/>
          </w:tcPr>
          <w:p w14:paraId="287AE277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Catastrophic</w:t>
            </w:r>
          </w:p>
        </w:tc>
        <w:tc>
          <w:tcPr>
            <w:tcW w:w="1150" w:type="dxa"/>
            <w:vAlign w:val="center"/>
          </w:tcPr>
          <w:p w14:paraId="0D4EA99A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1</w:t>
            </w:r>
          </w:p>
        </w:tc>
        <w:tc>
          <w:tcPr>
            <w:tcW w:w="3754" w:type="dxa"/>
            <w:vAlign w:val="center"/>
          </w:tcPr>
          <w:p w14:paraId="1DCD3F88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Could result in one or more of the following:</w:t>
            </w:r>
            <w:r w:rsidRPr="008D4C1A">
              <w:rPr>
                <w:szCs w:val="24"/>
                <w:lang w:val="en-GB"/>
              </w:rPr>
              <w:br/>
              <w:t>Death, Permanent total disability, Irreversible significant environmental impact.</w:t>
            </w:r>
          </w:p>
        </w:tc>
      </w:tr>
      <w:tr w:rsidR="00CA0EA2" w:rsidRPr="00AB4C10" w14:paraId="5C320A21" w14:textId="77777777" w:rsidTr="00DC653E">
        <w:tc>
          <w:tcPr>
            <w:tcW w:w="1507" w:type="dxa"/>
            <w:vAlign w:val="center"/>
          </w:tcPr>
          <w:p w14:paraId="4E6FA3CA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Critical</w:t>
            </w:r>
          </w:p>
        </w:tc>
        <w:tc>
          <w:tcPr>
            <w:tcW w:w="1150" w:type="dxa"/>
            <w:vAlign w:val="center"/>
          </w:tcPr>
          <w:p w14:paraId="2BEB5D6B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2</w:t>
            </w:r>
          </w:p>
        </w:tc>
        <w:tc>
          <w:tcPr>
            <w:tcW w:w="3754" w:type="dxa"/>
            <w:vAlign w:val="center"/>
          </w:tcPr>
          <w:p w14:paraId="7F6B8DF6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Could result in one or more of the following:</w:t>
            </w:r>
            <w:r w:rsidRPr="008D4C1A">
              <w:rPr>
                <w:szCs w:val="24"/>
                <w:lang w:val="en-GB"/>
              </w:rPr>
              <w:br/>
              <w:t>Permanent partial disability, injuries or occupational illness that may result in hospitalization of at least three personnel, reversible significant environmental impact.</w:t>
            </w:r>
          </w:p>
        </w:tc>
      </w:tr>
      <w:tr w:rsidR="00CA0EA2" w:rsidRPr="00AB4C10" w14:paraId="0E8E22D9" w14:textId="77777777" w:rsidTr="00DC653E">
        <w:tc>
          <w:tcPr>
            <w:tcW w:w="1507" w:type="dxa"/>
            <w:vAlign w:val="center"/>
          </w:tcPr>
          <w:p w14:paraId="06BB8642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Marginal</w:t>
            </w:r>
          </w:p>
        </w:tc>
        <w:tc>
          <w:tcPr>
            <w:tcW w:w="1150" w:type="dxa"/>
            <w:vAlign w:val="center"/>
          </w:tcPr>
          <w:p w14:paraId="631A4587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3</w:t>
            </w:r>
          </w:p>
        </w:tc>
        <w:tc>
          <w:tcPr>
            <w:tcW w:w="3754" w:type="dxa"/>
            <w:vAlign w:val="center"/>
          </w:tcPr>
          <w:p w14:paraId="01EA24B0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Could result in one or more of the following:</w:t>
            </w:r>
            <w:r w:rsidRPr="008D4C1A">
              <w:rPr>
                <w:szCs w:val="24"/>
                <w:lang w:val="en-GB"/>
              </w:rPr>
              <w:br/>
              <w:t>Injury or occupational illness resulting in one or more lost work day(s), reversible moderate environmental impact.</w:t>
            </w:r>
          </w:p>
        </w:tc>
      </w:tr>
      <w:tr w:rsidR="00CA0EA2" w:rsidRPr="00AB4C10" w14:paraId="709EAD08" w14:textId="77777777" w:rsidTr="00DC653E">
        <w:tc>
          <w:tcPr>
            <w:tcW w:w="1507" w:type="dxa"/>
            <w:vAlign w:val="center"/>
          </w:tcPr>
          <w:p w14:paraId="7DDB8711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Negligible</w:t>
            </w:r>
          </w:p>
        </w:tc>
        <w:tc>
          <w:tcPr>
            <w:tcW w:w="1150" w:type="dxa"/>
            <w:vAlign w:val="center"/>
          </w:tcPr>
          <w:p w14:paraId="69D99CC5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4</w:t>
            </w:r>
          </w:p>
        </w:tc>
        <w:tc>
          <w:tcPr>
            <w:tcW w:w="3754" w:type="dxa"/>
            <w:vAlign w:val="center"/>
          </w:tcPr>
          <w:p w14:paraId="5C602CAC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Could result in one or more of the following:</w:t>
            </w:r>
            <w:r w:rsidRPr="008D4C1A">
              <w:rPr>
                <w:szCs w:val="24"/>
                <w:lang w:val="en-GB"/>
              </w:rPr>
              <w:br/>
              <w:t>Injury or occupational illness not resulting in a lost work day, minimal environmental impact.</w:t>
            </w:r>
          </w:p>
        </w:tc>
      </w:tr>
    </w:tbl>
    <w:p w14:paraId="1260F0FD" w14:textId="2D52AE90" w:rsidR="00CA0EA2" w:rsidRPr="008D4C1A" w:rsidRDefault="00CA0EA2" w:rsidP="00CA0EA2">
      <w:pPr>
        <w:pStyle w:val="Bildetekst"/>
        <w:rPr>
          <w:lang w:val="en-GB"/>
        </w:rPr>
      </w:pPr>
      <w:bookmarkStart w:id="13" w:name="_Ref152144650"/>
      <w:r w:rsidRPr="008D4C1A">
        <w:rPr>
          <w:lang w:val="en-GB"/>
        </w:rPr>
        <w:t>Table </w:t>
      </w:r>
      <w:r w:rsidRPr="008D4C1A">
        <w:rPr>
          <w:lang w:val="en-GB"/>
        </w:rPr>
        <w:fldChar w:fldCharType="begin"/>
      </w:r>
      <w:r w:rsidRPr="008D4C1A">
        <w:rPr>
          <w:lang w:val="en-GB"/>
        </w:rPr>
        <w:instrText xml:space="preserve"> SEQ Table \* ARABIC </w:instrText>
      </w:r>
      <w:r w:rsidRPr="008D4C1A">
        <w:rPr>
          <w:lang w:val="en-GB"/>
        </w:rPr>
        <w:fldChar w:fldCharType="separate"/>
      </w:r>
      <w:r w:rsidR="00134533">
        <w:rPr>
          <w:noProof/>
          <w:lang w:val="en-GB"/>
        </w:rPr>
        <w:t>2</w:t>
      </w:r>
      <w:r w:rsidRPr="008D4C1A">
        <w:rPr>
          <w:noProof/>
          <w:lang w:val="en-GB"/>
        </w:rPr>
        <w:fldChar w:fldCharType="end"/>
      </w:r>
      <w:r w:rsidRPr="008D4C1A">
        <w:rPr>
          <w:lang w:val="en-GB"/>
        </w:rPr>
        <w:t>  Severity Categories</w:t>
      </w:r>
      <w:bookmarkEnd w:id="13"/>
    </w:p>
    <w:p w14:paraId="2C09CEBC" w14:textId="77777777" w:rsidR="00CA0EA2" w:rsidRPr="008D4C1A" w:rsidRDefault="00CA0EA2" w:rsidP="00CA0EA2">
      <w:pPr>
        <w:pStyle w:val="Brdtekst"/>
        <w:rPr>
          <w:lang w:val="en-GB"/>
        </w:rPr>
      </w:pPr>
    </w:p>
    <w:tbl>
      <w:tblPr>
        <w:tblStyle w:val="Tabellrutenett"/>
        <w:tblW w:w="0" w:type="auto"/>
        <w:tblLook w:val="04A0" w:firstRow="1" w:lastRow="0" w:firstColumn="1" w:lastColumn="0" w:noHBand="0" w:noVBand="1"/>
      </w:tblPr>
      <w:tblGrid>
        <w:gridCol w:w="1430"/>
        <w:gridCol w:w="1377"/>
        <w:gridCol w:w="1760"/>
        <w:gridCol w:w="1844"/>
      </w:tblGrid>
      <w:tr w:rsidR="00CA0EA2" w:rsidRPr="00AB4C10" w14:paraId="2F8D20B3" w14:textId="77777777" w:rsidTr="00C011A9">
        <w:tc>
          <w:tcPr>
            <w:tcW w:w="1430" w:type="dxa"/>
          </w:tcPr>
          <w:p w14:paraId="12F958A4" w14:textId="5631AA75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lang w:val="en-GB"/>
              </w:rPr>
              <w:br w:type="column"/>
            </w:r>
            <w:r w:rsidRPr="008D4C1A">
              <w:rPr>
                <w:b/>
                <w:bCs/>
                <w:szCs w:val="24"/>
                <w:lang w:val="en-GB"/>
              </w:rPr>
              <w:t>Description</w:t>
            </w:r>
          </w:p>
        </w:tc>
        <w:tc>
          <w:tcPr>
            <w:tcW w:w="1377" w:type="dxa"/>
          </w:tcPr>
          <w:p w14:paraId="02CA3A30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Probability</w:t>
            </w:r>
            <w:r w:rsidRPr="008D4C1A">
              <w:rPr>
                <w:b/>
                <w:bCs/>
                <w:szCs w:val="24"/>
                <w:lang w:val="en-GB"/>
              </w:rPr>
              <w:br/>
              <w:t>level</w:t>
            </w:r>
          </w:p>
        </w:tc>
        <w:tc>
          <w:tcPr>
            <w:tcW w:w="1760" w:type="dxa"/>
          </w:tcPr>
          <w:p w14:paraId="2326F62B" w14:textId="77777777" w:rsidR="00CA0EA2" w:rsidRPr="008D4C1A" w:rsidRDefault="00CA0EA2" w:rsidP="005448EC">
            <w:pPr>
              <w:pStyle w:val="Brdtekst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For an individual UAV</w:t>
            </w:r>
          </w:p>
        </w:tc>
        <w:tc>
          <w:tcPr>
            <w:tcW w:w="1844" w:type="dxa"/>
          </w:tcPr>
          <w:p w14:paraId="28BE81FA" w14:textId="77777777" w:rsidR="00CA0EA2" w:rsidRPr="008D4C1A" w:rsidRDefault="00CA0EA2" w:rsidP="005448EC">
            <w:pPr>
              <w:pStyle w:val="Brdtekst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For the whole fleet of UAVs</w:t>
            </w:r>
          </w:p>
        </w:tc>
      </w:tr>
      <w:tr w:rsidR="00CA0EA2" w:rsidRPr="008D4C1A" w14:paraId="155A1FA6" w14:textId="77777777" w:rsidTr="00C011A9">
        <w:tc>
          <w:tcPr>
            <w:tcW w:w="1430" w:type="dxa"/>
          </w:tcPr>
          <w:p w14:paraId="542C3470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Frequent</w:t>
            </w:r>
          </w:p>
        </w:tc>
        <w:tc>
          <w:tcPr>
            <w:tcW w:w="1377" w:type="dxa"/>
          </w:tcPr>
          <w:p w14:paraId="3EE49C7B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A</w:t>
            </w:r>
          </w:p>
        </w:tc>
        <w:tc>
          <w:tcPr>
            <w:tcW w:w="1760" w:type="dxa"/>
          </w:tcPr>
          <w:p w14:paraId="6353F4D2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Likely to occur often in the life of an item.</w:t>
            </w:r>
          </w:p>
        </w:tc>
        <w:tc>
          <w:tcPr>
            <w:tcW w:w="1844" w:type="dxa"/>
          </w:tcPr>
          <w:p w14:paraId="26E409D6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Continuously experienced.</w:t>
            </w:r>
          </w:p>
        </w:tc>
      </w:tr>
      <w:tr w:rsidR="00CA0EA2" w:rsidRPr="008D4C1A" w14:paraId="4D8D09D5" w14:textId="77777777" w:rsidTr="00C011A9">
        <w:tc>
          <w:tcPr>
            <w:tcW w:w="1430" w:type="dxa"/>
          </w:tcPr>
          <w:p w14:paraId="3D7CF307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Probable</w:t>
            </w:r>
          </w:p>
        </w:tc>
        <w:tc>
          <w:tcPr>
            <w:tcW w:w="1377" w:type="dxa"/>
          </w:tcPr>
          <w:p w14:paraId="7D843792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B</w:t>
            </w:r>
          </w:p>
        </w:tc>
        <w:tc>
          <w:tcPr>
            <w:tcW w:w="1760" w:type="dxa"/>
          </w:tcPr>
          <w:p w14:paraId="5454C8AF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Will occur several times in the life of an item.</w:t>
            </w:r>
          </w:p>
        </w:tc>
        <w:tc>
          <w:tcPr>
            <w:tcW w:w="1844" w:type="dxa"/>
          </w:tcPr>
          <w:p w14:paraId="53A3CA19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Will occur frequently.</w:t>
            </w:r>
          </w:p>
        </w:tc>
      </w:tr>
      <w:tr w:rsidR="00CA0EA2" w:rsidRPr="008D4C1A" w14:paraId="710B9405" w14:textId="77777777" w:rsidTr="00C011A9">
        <w:tc>
          <w:tcPr>
            <w:tcW w:w="1430" w:type="dxa"/>
          </w:tcPr>
          <w:p w14:paraId="36BF07AC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Occasional</w:t>
            </w:r>
          </w:p>
        </w:tc>
        <w:tc>
          <w:tcPr>
            <w:tcW w:w="1377" w:type="dxa"/>
          </w:tcPr>
          <w:p w14:paraId="59961C69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C</w:t>
            </w:r>
          </w:p>
        </w:tc>
        <w:tc>
          <w:tcPr>
            <w:tcW w:w="1760" w:type="dxa"/>
          </w:tcPr>
          <w:p w14:paraId="6ECCDA8F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Likely to occur sometime in the life of an item.</w:t>
            </w:r>
          </w:p>
        </w:tc>
        <w:tc>
          <w:tcPr>
            <w:tcW w:w="1844" w:type="dxa"/>
          </w:tcPr>
          <w:p w14:paraId="43E987CD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Will occur several times.</w:t>
            </w:r>
          </w:p>
        </w:tc>
      </w:tr>
      <w:tr w:rsidR="00CA0EA2" w:rsidRPr="00AB4C10" w14:paraId="3E139026" w14:textId="77777777" w:rsidTr="00C011A9">
        <w:tc>
          <w:tcPr>
            <w:tcW w:w="1430" w:type="dxa"/>
          </w:tcPr>
          <w:p w14:paraId="643A67C5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Remote</w:t>
            </w:r>
          </w:p>
        </w:tc>
        <w:tc>
          <w:tcPr>
            <w:tcW w:w="1377" w:type="dxa"/>
          </w:tcPr>
          <w:p w14:paraId="2FABD665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D</w:t>
            </w:r>
          </w:p>
        </w:tc>
        <w:tc>
          <w:tcPr>
            <w:tcW w:w="1760" w:type="dxa"/>
          </w:tcPr>
          <w:p w14:paraId="6E4CB4C2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Unlikely, but possible to occur in the life of an item.</w:t>
            </w:r>
          </w:p>
        </w:tc>
        <w:tc>
          <w:tcPr>
            <w:tcW w:w="1844" w:type="dxa"/>
          </w:tcPr>
          <w:p w14:paraId="0FBF6F0A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Unlikely, but can reasonably be expected to occur.</w:t>
            </w:r>
          </w:p>
        </w:tc>
      </w:tr>
      <w:tr w:rsidR="00CA0EA2" w:rsidRPr="00AB4C10" w14:paraId="547AB263" w14:textId="77777777" w:rsidTr="00C011A9">
        <w:tc>
          <w:tcPr>
            <w:tcW w:w="1430" w:type="dxa"/>
          </w:tcPr>
          <w:p w14:paraId="0F8DE084" w14:textId="77777777" w:rsidR="00CA0EA2" w:rsidRPr="008D4C1A" w:rsidRDefault="00CA0EA2" w:rsidP="005448EC">
            <w:pPr>
              <w:pStyle w:val="Brdtekst"/>
              <w:jc w:val="center"/>
              <w:rPr>
                <w:i/>
                <w:iCs/>
                <w:szCs w:val="24"/>
                <w:lang w:val="en-GB"/>
              </w:rPr>
            </w:pPr>
            <w:r w:rsidRPr="008D4C1A">
              <w:rPr>
                <w:i/>
                <w:iCs/>
                <w:szCs w:val="24"/>
                <w:lang w:val="en-GB"/>
              </w:rPr>
              <w:t>Improbable</w:t>
            </w:r>
          </w:p>
        </w:tc>
        <w:tc>
          <w:tcPr>
            <w:tcW w:w="1377" w:type="dxa"/>
          </w:tcPr>
          <w:p w14:paraId="50EAF235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Cs w:val="24"/>
                <w:lang w:val="en-GB"/>
              </w:rPr>
            </w:pPr>
            <w:r w:rsidRPr="008D4C1A">
              <w:rPr>
                <w:b/>
                <w:bCs/>
                <w:szCs w:val="24"/>
                <w:lang w:val="en-GB"/>
              </w:rPr>
              <w:t>E</w:t>
            </w:r>
          </w:p>
        </w:tc>
        <w:tc>
          <w:tcPr>
            <w:tcW w:w="1760" w:type="dxa"/>
          </w:tcPr>
          <w:p w14:paraId="605AB551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So unlikely, it can be assumed occurrence may not be experienced in the life of an item.</w:t>
            </w:r>
          </w:p>
        </w:tc>
        <w:tc>
          <w:tcPr>
            <w:tcW w:w="1844" w:type="dxa"/>
          </w:tcPr>
          <w:p w14:paraId="12EACB01" w14:textId="77777777" w:rsidR="00CA0EA2" w:rsidRPr="008D4C1A" w:rsidRDefault="00CA0EA2" w:rsidP="005448EC">
            <w:pPr>
              <w:pStyle w:val="Brdtekst"/>
              <w:rPr>
                <w:szCs w:val="24"/>
                <w:lang w:val="en-GB"/>
              </w:rPr>
            </w:pPr>
            <w:r w:rsidRPr="008D4C1A">
              <w:rPr>
                <w:szCs w:val="24"/>
                <w:lang w:val="en-GB"/>
              </w:rPr>
              <w:t>Unlikely to occur. but possible.</w:t>
            </w:r>
          </w:p>
        </w:tc>
      </w:tr>
    </w:tbl>
    <w:p w14:paraId="021A75AE" w14:textId="36EE51AC" w:rsidR="00CA0EA2" w:rsidRPr="008D4C1A" w:rsidRDefault="00CA0EA2" w:rsidP="00CA0EA2">
      <w:pPr>
        <w:pStyle w:val="Bildetekst"/>
        <w:rPr>
          <w:lang w:val="en-GB"/>
        </w:rPr>
      </w:pPr>
      <w:bookmarkStart w:id="14" w:name="_Ref152144739"/>
      <w:r w:rsidRPr="008D4C1A">
        <w:rPr>
          <w:lang w:val="en-GB"/>
        </w:rPr>
        <w:br/>
      </w:r>
      <w:bookmarkStart w:id="15" w:name="_Ref155359138"/>
      <w:r w:rsidRPr="008D4C1A">
        <w:rPr>
          <w:lang w:val="en-GB"/>
        </w:rPr>
        <w:t>Table </w:t>
      </w:r>
      <w:r w:rsidRPr="008D4C1A">
        <w:rPr>
          <w:lang w:val="en-GB"/>
        </w:rPr>
        <w:fldChar w:fldCharType="begin"/>
      </w:r>
      <w:r w:rsidRPr="008D4C1A">
        <w:rPr>
          <w:lang w:val="en-GB"/>
        </w:rPr>
        <w:instrText xml:space="preserve"> SEQ Table \* ARABIC </w:instrText>
      </w:r>
      <w:r w:rsidRPr="008D4C1A">
        <w:rPr>
          <w:lang w:val="en-GB"/>
        </w:rPr>
        <w:fldChar w:fldCharType="separate"/>
      </w:r>
      <w:r w:rsidR="00134533">
        <w:rPr>
          <w:noProof/>
          <w:lang w:val="en-GB"/>
        </w:rPr>
        <w:t>3</w:t>
      </w:r>
      <w:r w:rsidRPr="008D4C1A">
        <w:rPr>
          <w:noProof/>
          <w:lang w:val="en-GB"/>
        </w:rPr>
        <w:fldChar w:fldCharType="end"/>
      </w:r>
      <w:r w:rsidRPr="008D4C1A">
        <w:rPr>
          <w:noProof/>
          <w:lang w:val="en-GB"/>
        </w:rPr>
        <w:t> </w:t>
      </w:r>
      <w:r w:rsidRPr="008D4C1A">
        <w:rPr>
          <w:lang w:val="en-GB"/>
        </w:rPr>
        <w:t> Probability Levels</w:t>
      </w:r>
      <w:bookmarkEnd w:id="14"/>
      <w:bookmarkEnd w:id="15"/>
    </w:p>
    <w:p w14:paraId="4C215566" w14:textId="77777777" w:rsidR="00CA0EA2" w:rsidRPr="008D4C1A" w:rsidRDefault="00CA0EA2" w:rsidP="00CA0EA2">
      <w:pPr>
        <w:spacing w:after="0"/>
        <w:rPr>
          <w:lang w:val="en-GB"/>
        </w:rPr>
        <w:sectPr w:rsidR="00CA0EA2" w:rsidRPr="008D4C1A" w:rsidSect="00CA0EA2">
          <w:headerReference w:type="default" r:id="rId19"/>
          <w:footerReference w:type="even" r:id="rId20"/>
          <w:footerReference w:type="default" r:id="rId21"/>
          <w:footerReference w:type="first" r:id="rId22"/>
          <w:endnotePr>
            <w:numFmt w:val="upperLetter"/>
          </w:endnotePr>
          <w:pgSz w:w="16840" w:h="11907" w:orient="landscape" w:code="9"/>
          <w:pgMar w:top="1701" w:right="2155" w:bottom="851" w:left="1134" w:header="567" w:footer="454" w:gutter="0"/>
          <w:cols w:num="2" w:space="708"/>
          <w:docGrid w:linePitch="326"/>
        </w:sectPr>
      </w:pPr>
    </w:p>
    <w:p w14:paraId="35D604F2" w14:textId="77777777" w:rsidR="00CA0EA2" w:rsidRPr="008D4C1A" w:rsidRDefault="00CA0EA2" w:rsidP="00CA0EA2">
      <w:pPr>
        <w:pStyle w:val="Tittel"/>
        <w:rPr>
          <w:lang w:val="en-GB"/>
        </w:rPr>
      </w:pPr>
      <w:r w:rsidRPr="008D4C1A">
        <w:rPr>
          <w:lang w:val="en-GB"/>
        </w:rPr>
        <w:lastRenderedPageBreak/>
        <w:t>UAS Risk assessment report</w:t>
      </w:r>
    </w:p>
    <w:p w14:paraId="6E888F0E" w14:textId="77777777" w:rsidR="00CA0EA2" w:rsidRPr="008D4C1A" w:rsidRDefault="00CA0EA2" w:rsidP="00CA0EA2">
      <w:pPr>
        <w:pStyle w:val="Brdtekst"/>
        <w:rPr>
          <w:lang w:val="en-GB"/>
        </w:rPr>
      </w:pPr>
    </w:p>
    <w:tbl>
      <w:tblPr>
        <w:tblStyle w:val="Tabellrutenett"/>
        <w:tblW w:w="0" w:type="auto"/>
        <w:tblLook w:val="04A0" w:firstRow="1" w:lastRow="0" w:firstColumn="1" w:lastColumn="0" w:noHBand="0" w:noVBand="1"/>
      </w:tblPr>
      <w:tblGrid>
        <w:gridCol w:w="1831"/>
        <w:gridCol w:w="1522"/>
        <w:gridCol w:w="1523"/>
        <w:gridCol w:w="978"/>
        <w:gridCol w:w="2274"/>
        <w:gridCol w:w="1217"/>
      </w:tblGrid>
      <w:tr w:rsidR="00CA0EA2" w:rsidRPr="008D4C1A" w14:paraId="62D545F7" w14:textId="77777777" w:rsidTr="0037504D">
        <w:trPr>
          <w:tblHeader/>
        </w:trPr>
        <w:tc>
          <w:tcPr>
            <w:tcW w:w="2485" w:type="dxa"/>
          </w:tcPr>
          <w:p w14:paraId="07E4EF72" w14:textId="77777777" w:rsidR="00CA0EA2" w:rsidRPr="008D4C1A" w:rsidRDefault="00CA0EA2" w:rsidP="005448EC">
            <w:pPr>
              <w:pStyle w:val="Brdtekst"/>
              <w:rPr>
                <w:b/>
                <w:bCs/>
                <w:i/>
                <w:iCs/>
                <w:sz w:val="20"/>
                <w:lang w:val="en-GB"/>
              </w:rPr>
            </w:pPr>
            <w:r w:rsidRPr="008D4C1A">
              <w:rPr>
                <w:b/>
                <w:bCs/>
                <w:i/>
                <w:iCs/>
                <w:sz w:val="20"/>
                <w:lang w:val="en-GB"/>
              </w:rPr>
              <w:t>HAZARD</w:t>
            </w:r>
          </w:p>
        </w:tc>
        <w:tc>
          <w:tcPr>
            <w:tcW w:w="2669" w:type="dxa"/>
          </w:tcPr>
          <w:p w14:paraId="74C2967E" w14:textId="77777777" w:rsidR="00CA0EA2" w:rsidRPr="008D4C1A" w:rsidRDefault="00CA0EA2" w:rsidP="005448EC">
            <w:pPr>
              <w:pStyle w:val="Brdtekst"/>
              <w:rPr>
                <w:b/>
                <w:bCs/>
                <w:i/>
                <w:iCs/>
                <w:sz w:val="20"/>
                <w:lang w:val="en-GB"/>
              </w:rPr>
            </w:pPr>
            <w:r w:rsidRPr="008D4C1A">
              <w:rPr>
                <w:b/>
                <w:bCs/>
                <w:i/>
                <w:iCs/>
                <w:sz w:val="20"/>
                <w:lang w:val="en-GB"/>
              </w:rPr>
              <w:t>CAUSE</w:t>
            </w:r>
          </w:p>
        </w:tc>
        <w:tc>
          <w:tcPr>
            <w:tcW w:w="2435" w:type="dxa"/>
          </w:tcPr>
          <w:p w14:paraId="681454CF" w14:textId="77777777" w:rsidR="00CA0EA2" w:rsidRPr="008D4C1A" w:rsidRDefault="00CA0EA2" w:rsidP="005448EC">
            <w:pPr>
              <w:pStyle w:val="Brdtekst"/>
              <w:rPr>
                <w:b/>
                <w:bCs/>
                <w:i/>
                <w:iCs/>
                <w:sz w:val="20"/>
                <w:lang w:val="en-GB"/>
              </w:rPr>
            </w:pPr>
            <w:r w:rsidRPr="008D4C1A">
              <w:rPr>
                <w:b/>
                <w:bCs/>
                <w:i/>
                <w:iCs/>
                <w:sz w:val="20"/>
                <w:lang w:val="en-GB"/>
              </w:rPr>
              <w:t>EFFECT</w:t>
            </w: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6F067EE9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i/>
                <w:iCs/>
                <w:sz w:val="20"/>
                <w:lang w:val="en-GB"/>
              </w:rPr>
            </w:pPr>
            <w:r w:rsidRPr="008D4C1A">
              <w:rPr>
                <w:b/>
                <w:bCs/>
                <w:i/>
                <w:iCs/>
                <w:sz w:val="20"/>
                <w:lang w:val="en-GB"/>
              </w:rPr>
              <w:t>INITIAL RISK</w:t>
            </w: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673F9832" w14:textId="77777777" w:rsidR="00CA0EA2" w:rsidRPr="008D4C1A" w:rsidRDefault="00CA0EA2" w:rsidP="005448EC">
            <w:pPr>
              <w:pStyle w:val="Brdtekst"/>
              <w:rPr>
                <w:b/>
                <w:bCs/>
                <w:i/>
                <w:iCs/>
                <w:sz w:val="20"/>
                <w:lang w:val="en-GB"/>
              </w:rPr>
            </w:pPr>
            <w:r w:rsidRPr="008D4C1A">
              <w:rPr>
                <w:b/>
                <w:bCs/>
                <w:i/>
                <w:iCs/>
                <w:sz w:val="20"/>
                <w:lang w:val="en-GB"/>
              </w:rPr>
              <w:t>MITIGATION</w:t>
            </w:r>
          </w:p>
        </w:tc>
        <w:tc>
          <w:tcPr>
            <w:tcW w:w="1217" w:type="dxa"/>
          </w:tcPr>
          <w:p w14:paraId="0DBE9135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i/>
                <w:iCs/>
                <w:sz w:val="20"/>
                <w:lang w:val="en-GB"/>
              </w:rPr>
            </w:pPr>
            <w:r w:rsidRPr="008D4C1A">
              <w:rPr>
                <w:b/>
                <w:bCs/>
                <w:i/>
                <w:iCs/>
                <w:sz w:val="20"/>
                <w:lang w:val="en-GB"/>
              </w:rPr>
              <w:t>RESIDUAL RISK</w:t>
            </w:r>
          </w:p>
        </w:tc>
      </w:tr>
      <w:tr w:rsidR="00CA0EA2" w:rsidRPr="008D4C1A" w14:paraId="14D7DA06" w14:textId="77777777" w:rsidTr="0037504D">
        <w:tc>
          <w:tcPr>
            <w:tcW w:w="2485" w:type="dxa"/>
            <w:shd w:val="clear" w:color="auto" w:fill="D9D9D9" w:themeFill="background1" w:themeFillShade="D9"/>
          </w:tcPr>
          <w:p w14:paraId="2AE9F8E9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  <w:r w:rsidRPr="008D4C1A">
              <w:rPr>
                <w:b/>
                <w:bCs/>
                <w:sz w:val="20"/>
                <w:lang w:val="en-GB"/>
              </w:rPr>
              <w:t>GENERAL</w:t>
            </w:r>
          </w:p>
        </w:tc>
        <w:tc>
          <w:tcPr>
            <w:tcW w:w="2669" w:type="dxa"/>
            <w:shd w:val="clear" w:color="auto" w:fill="D9D9D9" w:themeFill="background1" w:themeFillShade="D9"/>
          </w:tcPr>
          <w:p w14:paraId="6CFED6DD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  <w:shd w:val="clear" w:color="auto" w:fill="D9D9D9" w:themeFill="background1" w:themeFillShade="D9"/>
          </w:tcPr>
          <w:p w14:paraId="0785BC6C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  <w:shd w:val="clear" w:color="auto" w:fill="D9D9D9" w:themeFill="background1" w:themeFillShade="D9"/>
          </w:tcPr>
          <w:p w14:paraId="309A3082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  <w:shd w:val="clear" w:color="auto" w:fill="D9D9D9" w:themeFill="background1" w:themeFillShade="D9"/>
          </w:tcPr>
          <w:p w14:paraId="2643CAB0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  <w:shd w:val="clear" w:color="auto" w:fill="D9D9D9" w:themeFill="background1" w:themeFillShade="D9"/>
          </w:tcPr>
          <w:p w14:paraId="11C38527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291A6D81" w14:textId="77777777" w:rsidTr="008E7E09">
        <w:trPr>
          <w:cantSplit/>
        </w:trPr>
        <w:tc>
          <w:tcPr>
            <w:tcW w:w="2485" w:type="dxa"/>
          </w:tcPr>
          <w:p w14:paraId="37D3DC24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Lithium Battery Fire/Explosion</w:t>
            </w:r>
          </w:p>
        </w:tc>
        <w:tc>
          <w:tcPr>
            <w:tcW w:w="2669" w:type="dxa"/>
          </w:tcPr>
          <w:p w14:paraId="55B12140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07557BBB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7578627D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26674009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62105F07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3F8B0AFF" w14:textId="77777777" w:rsidTr="008E7E09">
        <w:trPr>
          <w:cantSplit/>
        </w:trPr>
        <w:tc>
          <w:tcPr>
            <w:tcW w:w="2485" w:type="dxa"/>
          </w:tcPr>
          <w:p w14:paraId="75E7BF28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Unsuccessful Launch</w:t>
            </w:r>
          </w:p>
        </w:tc>
        <w:tc>
          <w:tcPr>
            <w:tcW w:w="2669" w:type="dxa"/>
          </w:tcPr>
          <w:p w14:paraId="569D64CE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6F3115AA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49190B00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60C7DCBC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6E6BFB0D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2DAD0667" w14:textId="77777777" w:rsidTr="008E7E09">
        <w:trPr>
          <w:cantSplit/>
        </w:trPr>
        <w:tc>
          <w:tcPr>
            <w:tcW w:w="2485" w:type="dxa"/>
          </w:tcPr>
          <w:p w14:paraId="5431BA6B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Unsuccessful Recovery</w:t>
            </w:r>
          </w:p>
        </w:tc>
        <w:tc>
          <w:tcPr>
            <w:tcW w:w="2669" w:type="dxa"/>
          </w:tcPr>
          <w:p w14:paraId="12C97649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55CB9912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7EBC3D79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168F476A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11B37C1C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18A855BA" w14:textId="77777777" w:rsidTr="008E7E09">
        <w:trPr>
          <w:cantSplit/>
        </w:trPr>
        <w:tc>
          <w:tcPr>
            <w:tcW w:w="2485" w:type="dxa"/>
            <w:shd w:val="clear" w:color="auto" w:fill="D9D9D9" w:themeFill="background1" w:themeFillShade="D9"/>
          </w:tcPr>
          <w:p w14:paraId="61DB7B27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  <w:r w:rsidRPr="008D4C1A">
              <w:rPr>
                <w:b/>
                <w:bCs/>
                <w:sz w:val="20"/>
                <w:lang w:val="en-GB"/>
              </w:rPr>
              <w:t>LOSS OF CONTROL</w:t>
            </w:r>
          </w:p>
        </w:tc>
        <w:tc>
          <w:tcPr>
            <w:tcW w:w="2669" w:type="dxa"/>
            <w:shd w:val="clear" w:color="auto" w:fill="D9D9D9" w:themeFill="background1" w:themeFillShade="D9"/>
          </w:tcPr>
          <w:p w14:paraId="3C1069ED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  <w:shd w:val="clear" w:color="auto" w:fill="D9D9D9" w:themeFill="background1" w:themeFillShade="D9"/>
          </w:tcPr>
          <w:p w14:paraId="5CBC6C02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  <w:shd w:val="clear" w:color="auto" w:fill="D9D9D9" w:themeFill="background1" w:themeFillShade="D9"/>
          </w:tcPr>
          <w:p w14:paraId="43886A6F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  <w:shd w:val="clear" w:color="auto" w:fill="D9D9D9" w:themeFill="background1" w:themeFillShade="D9"/>
          </w:tcPr>
          <w:p w14:paraId="6367F8C4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  <w:shd w:val="clear" w:color="auto" w:fill="D9D9D9" w:themeFill="background1" w:themeFillShade="D9"/>
          </w:tcPr>
          <w:p w14:paraId="26BF6C3E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464ADCF4" w14:textId="77777777" w:rsidTr="008E7E09">
        <w:trPr>
          <w:cantSplit/>
        </w:trPr>
        <w:tc>
          <w:tcPr>
            <w:tcW w:w="2485" w:type="dxa"/>
          </w:tcPr>
          <w:p w14:paraId="0CED73D3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Loss of Command Link</w:t>
            </w:r>
          </w:p>
        </w:tc>
        <w:tc>
          <w:tcPr>
            <w:tcW w:w="2669" w:type="dxa"/>
          </w:tcPr>
          <w:p w14:paraId="0C81226C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5112489F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4578EF3A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4B7E5A63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495E6B65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AB4C10" w14:paraId="6C277A7B" w14:textId="77777777" w:rsidTr="008E7E09">
        <w:trPr>
          <w:cantSplit/>
        </w:trPr>
        <w:tc>
          <w:tcPr>
            <w:tcW w:w="2485" w:type="dxa"/>
          </w:tcPr>
          <w:p w14:paraId="410B5F9F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Loss of Vehicle Position</w:t>
            </w:r>
          </w:p>
          <w:p w14:paraId="6C602E93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Information</w:t>
            </w:r>
          </w:p>
        </w:tc>
        <w:tc>
          <w:tcPr>
            <w:tcW w:w="2669" w:type="dxa"/>
          </w:tcPr>
          <w:p w14:paraId="40E7B91C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14B53CD1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07EAE902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59F9A55A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59494D4D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AB4C10" w14:paraId="43DAFDD5" w14:textId="77777777" w:rsidTr="008E7E09">
        <w:trPr>
          <w:cantSplit/>
        </w:trPr>
        <w:tc>
          <w:tcPr>
            <w:tcW w:w="2485" w:type="dxa"/>
          </w:tcPr>
          <w:p w14:paraId="4192B606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Loss of Flight Reference Data</w:t>
            </w:r>
          </w:p>
        </w:tc>
        <w:tc>
          <w:tcPr>
            <w:tcW w:w="2669" w:type="dxa"/>
          </w:tcPr>
          <w:p w14:paraId="345DC90A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0CF65BB4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6228BE6A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501DC0EC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207F0477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3C50C50C" w14:textId="77777777" w:rsidTr="008E7E09">
        <w:trPr>
          <w:cantSplit/>
        </w:trPr>
        <w:tc>
          <w:tcPr>
            <w:tcW w:w="2485" w:type="dxa"/>
          </w:tcPr>
          <w:p w14:paraId="43489B7C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Control surface failure</w:t>
            </w:r>
          </w:p>
        </w:tc>
        <w:tc>
          <w:tcPr>
            <w:tcW w:w="2669" w:type="dxa"/>
          </w:tcPr>
          <w:p w14:paraId="5381CC59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3589462E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6E561000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76B0C02A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75C9084F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33322562" w14:textId="77777777" w:rsidTr="008E7E09">
        <w:trPr>
          <w:cantSplit/>
        </w:trPr>
        <w:tc>
          <w:tcPr>
            <w:tcW w:w="2485" w:type="dxa"/>
          </w:tcPr>
          <w:p w14:paraId="01A42B10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Loss of Propulsion</w:t>
            </w:r>
          </w:p>
        </w:tc>
        <w:tc>
          <w:tcPr>
            <w:tcW w:w="2669" w:type="dxa"/>
          </w:tcPr>
          <w:p w14:paraId="1214C627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420288A1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7640723F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216BD6AC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41173AA8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AB4C10" w14:paraId="2072D6DC" w14:textId="77777777" w:rsidTr="008E7E09">
        <w:trPr>
          <w:cantSplit/>
        </w:trPr>
        <w:tc>
          <w:tcPr>
            <w:tcW w:w="2485" w:type="dxa"/>
          </w:tcPr>
          <w:p w14:paraId="25D0FF17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Loss of Alternator or PMU</w:t>
            </w:r>
          </w:p>
        </w:tc>
        <w:tc>
          <w:tcPr>
            <w:tcW w:w="2669" w:type="dxa"/>
          </w:tcPr>
          <w:p w14:paraId="5DD6CAB4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142B41D2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5A88D461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4E4864D4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4A50FFD1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68676AB2" w14:textId="77777777" w:rsidTr="008E7E09">
        <w:trPr>
          <w:cantSplit/>
        </w:trPr>
        <w:tc>
          <w:tcPr>
            <w:tcW w:w="2485" w:type="dxa"/>
          </w:tcPr>
          <w:p w14:paraId="70A978E8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Loss of Ground Station</w:t>
            </w:r>
          </w:p>
        </w:tc>
        <w:tc>
          <w:tcPr>
            <w:tcW w:w="2669" w:type="dxa"/>
          </w:tcPr>
          <w:p w14:paraId="309044F5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29B23B67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359DB470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7E1FF43E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2AE9DA46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6C4F2283" w14:textId="77777777" w:rsidTr="008E7E09">
        <w:trPr>
          <w:cantSplit/>
        </w:trPr>
        <w:tc>
          <w:tcPr>
            <w:tcW w:w="2485" w:type="dxa"/>
            <w:shd w:val="clear" w:color="auto" w:fill="D9D9D9" w:themeFill="background1" w:themeFillShade="D9"/>
          </w:tcPr>
          <w:p w14:paraId="62752280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  <w:r w:rsidRPr="008D4C1A">
              <w:rPr>
                <w:b/>
                <w:bCs/>
                <w:sz w:val="20"/>
                <w:lang w:val="en-GB"/>
              </w:rPr>
              <w:t>SAFEGUARD FAILURES</w:t>
            </w:r>
          </w:p>
        </w:tc>
        <w:tc>
          <w:tcPr>
            <w:tcW w:w="2669" w:type="dxa"/>
            <w:shd w:val="clear" w:color="auto" w:fill="D9D9D9" w:themeFill="background1" w:themeFillShade="D9"/>
          </w:tcPr>
          <w:p w14:paraId="42B981A9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  <w:shd w:val="clear" w:color="auto" w:fill="D9D9D9" w:themeFill="background1" w:themeFillShade="D9"/>
          </w:tcPr>
          <w:p w14:paraId="61AFFF38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  <w:shd w:val="clear" w:color="auto" w:fill="D9D9D9" w:themeFill="background1" w:themeFillShade="D9"/>
          </w:tcPr>
          <w:p w14:paraId="37DEE47B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  <w:shd w:val="clear" w:color="auto" w:fill="D9D9D9" w:themeFill="background1" w:themeFillShade="D9"/>
          </w:tcPr>
          <w:p w14:paraId="7CF0140D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  <w:shd w:val="clear" w:color="auto" w:fill="D9D9D9" w:themeFill="background1" w:themeFillShade="D9"/>
          </w:tcPr>
          <w:p w14:paraId="213E40F8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2B983D4F" w14:textId="77777777" w:rsidTr="008E7E09">
        <w:trPr>
          <w:cantSplit/>
        </w:trPr>
        <w:tc>
          <w:tcPr>
            <w:tcW w:w="2485" w:type="dxa"/>
          </w:tcPr>
          <w:p w14:paraId="32EBF32D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Airspace violation</w:t>
            </w:r>
          </w:p>
        </w:tc>
        <w:tc>
          <w:tcPr>
            <w:tcW w:w="2669" w:type="dxa"/>
          </w:tcPr>
          <w:p w14:paraId="20DCDB4B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53D58CD5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4288B73F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11EACCFF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77C715B2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14174AEC" w14:textId="77777777" w:rsidTr="008E7E09">
        <w:trPr>
          <w:cantSplit/>
        </w:trPr>
        <w:tc>
          <w:tcPr>
            <w:tcW w:w="2485" w:type="dxa"/>
          </w:tcPr>
          <w:p w14:paraId="0A74CC0E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Mid-air Collision</w:t>
            </w:r>
          </w:p>
        </w:tc>
        <w:tc>
          <w:tcPr>
            <w:tcW w:w="2669" w:type="dxa"/>
          </w:tcPr>
          <w:p w14:paraId="3DC4EC15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46A1C7E8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477EE6CC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6A68FFF1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592FA69A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7B298E5C" w14:textId="77777777" w:rsidTr="008E7E09">
        <w:trPr>
          <w:cantSplit/>
        </w:trPr>
        <w:tc>
          <w:tcPr>
            <w:tcW w:w="2485" w:type="dxa"/>
          </w:tcPr>
          <w:p w14:paraId="5CA20591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2669" w:type="dxa"/>
          </w:tcPr>
          <w:p w14:paraId="4EBC709B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2E38B77C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50E3ED55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5314B530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5C77CE13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 w:val="20"/>
                <w:lang w:val="en-GB"/>
              </w:rPr>
            </w:pPr>
          </w:p>
        </w:tc>
      </w:tr>
      <w:tr w:rsidR="00CA0EA2" w:rsidRPr="008D4C1A" w14:paraId="5888F321" w14:textId="77777777" w:rsidTr="002B6B03">
        <w:trPr>
          <w:cantSplit/>
        </w:trPr>
        <w:tc>
          <w:tcPr>
            <w:tcW w:w="2485" w:type="dxa"/>
            <w:shd w:val="clear" w:color="auto" w:fill="D9D9D9" w:themeFill="background1" w:themeFillShade="D9"/>
          </w:tcPr>
          <w:p w14:paraId="04474900" w14:textId="77777777" w:rsidR="00CA0EA2" w:rsidRPr="008D4C1A" w:rsidRDefault="00CA0EA2" w:rsidP="003F4600">
            <w:pPr>
              <w:pStyle w:val="Brdtekst"/>
              <w:rPr>
                <w:b/>
                <w:bCs/>
                <w:sz w:val="20"/>
                <w:lang w:val="en-GB"/>
              </w:rPr>
            </w:pPr>
            <w:r w:rsidRPr="008D4C1A">
              <w:rPr>
                <w:b/>
                <w:bCs/>
                <w:sz w:val="20"/>
                <w:lang w:val="en-GB"/>
              </w:rPr>
              <w:t>Armament</w:t>
            </w:r>
          </w:p>
        </w:tc>
        <w:tc>
          <w:tcPr>
            <w:tcW w:w="2669" w:type="dxa"/>
            <w:shd w:val="clear" w:color="auto" w:fill="D9D9D9" w:themeFill="background1" w:themeFillShade="D9"/>
          </w:tcPr>
          <w:p w14:paraId="3DC835EE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2435" w:type="dxa"/>
            <w:shd w:val="clear" w:color="auto" w:fill="D9D9D9" w:themeFill="background1" w:themeFillShade="D9"/>
          </w:tcPr>
          <w:p w14:paraId="44C9B664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  <w:shd w:val="clear" w:color="auto" w:fill="D9D9D9" w:themeFill="background1" w:themeFillShade="D9"/>
          </w:tcPr>
          <w:p w14:paraId="0966E662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  <w:shd w:val="clear" w:color="auto" w:fill="D9D9D9" w:themeFill="background1" w:themeFillShade="D9"/>
          </w:tcPr>
          <w:p w14:paraId="4BA0FF17" w14:textId="77777777" w:rsidR="00CA0EA2" w:rsidRPr="008D4C1A" w:rsidRDefault="00CA0EA2" w:rsidP="005448EC">
            <w:pPr>
              <w:pStyle w:val="Brdtekst"/>
              <w:rPr>
                <w:b/>
                <w:bCs/>
                <w:sz w:val="20"/>
                <w:lang w:val="en-GB"/>
              </w:rPr>
            </w:pPr>
          </w:p>
        </w:tc>
        <w:tc>
          <w:tcPr>
            <w:tcW w:w="1217" w:type="dxa"/>
            <w:shd w:val="clear" w:color="auto" w:fill="D9D9D9" w:themeFill="background1" w:themeFillShade="D9"/>
          </w:tcPr>
          <w:p w14:paraId="7A66E5C0" w14:textId="77777777" w:rsidR="00CA0EA2" w:rsidRPr="008D4C1A" w:rsidRDefault="00CA0EA2" w:rsidP="005448EC">
            <w:pPr>
              <w:pStyle w:val="Brdtekst"/>
              <w:jc w:val="center"/>
              <w:rPr>
                <w:b/>
                <w:bCs/>
                <w:sz w:val="20"/>
                <w:lang w:val="en-GB"/>
              </w:rPr>
            </w:pPr>
          </w:p>
        </w:tc>
      </w:tr>
      <w:tr w:rsidR="00CA0EA2" w:rsidRPr="00AB4C10" w14:paraId="7B424857" w14:textId="77777777" w:rsidTr="008E7E09">
        <w:trPr>
          <w:cantSplit/>
        </w:trPr>
        <w:tc>
          <w:tcPr>
            <w:tcW w:w="2485" w:type="dxa"/>
          </w:tcPr>
          <w:p w14:paraId="18E426E9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UAV lands with unarmed armament</w:t>
            </w:r>
          </w:p>
        </w:tc>
        <w:tc>
          <w:tcPr>
            <w:tcW w:w="2669" w:type="dxa"/>
          </w:tcPr>
          <w:p w14:paraId="03B57E08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64B0B406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69F73014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4AFC70AB" w14:textId="77777777" w:rsidR="00CA0EA2" w:rsidRPr="008D4C1A" w:rsidRDefault="00CA0EA2" w:rsidP="005448EC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517B1E32" w14:textId="77777777" w:rsidR="00CA0EA2" w:rsidRPr="008D4C1A" w:rsidRDefault="00CA0EA2" w:rsidP="005448EC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AB4C10" w14:paraId="75BB33C4" w14:textId="77777777" w:rsidTr="008E7E09">
        <w:trPr>
          <w:cantSplit/>
        </w:trPr>
        <w:tc>
          <w:tcPr>
            <w:tcW w:w="2485" w:type="dxa"/>
          </w:tcPr>
          <w:p w14:paraId="38DE2C30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UAV lands with armed armament</w:t>
            </w:r>
          </w:p>
        </w:tc>
        <w:tc>
          <w:tcPr>
            <w:tcW w:w="2669" w:type="dxa"/>
          </w:tcPr>
          <w:p w14:paraId="3E520D92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6CDF7599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53AF6D6F" w14:textId="77777777" w:rsidR="00CA0EA2" w:rsidRPr="008D4C1A" w:rsidRDefault="00CA0EA2" w:rsidP="009A5B39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0C062919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63635B87" w14:textId="77777777" w:rsidR="00CA0EA2" w:rsidRPr="008D4C1A" w:rsidRDefault="00CA0EA2" w:rsidP="009A5B39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8D4C1A" w14:paraId="25BD425D" w14:textId="77777777" w:rsidTr="008E7E09">
        <w:trPr>
          <w:cantSplit/>
        </w:trPr>
        <w:tc>
          <w:tcPr>
            <w:tcW w:w="2485" w:type="dxa"/>
          </w:tcPr>
          <w:p w14:paraId="29BDCB5C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Armament is activated unintentionally</w:t>
            </w:r>
          </w:p>
        </w:tc>
        <w:tc>
          <w:tcPr>
            <w:tcW w:w="2669" w:type="dxa"/>
          </w:tcPr>
          <w:p w14:paraId="712F4449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3D5BA9BE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008BB65E" w14:textId="77777777" w:rsidR="00CA0EA2" w:rsidRPr="008D4C1A" w:rsidRDefault="00CA0EA2" w:rsidP="009A5B39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0ADFED8C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4BA8CC95" w14:textId="77777777" w:rsidR="00CA0EA2" w:rsidRPr="008D4C1A" w:rsidRDefault="00CA0EA2" w:rsidP="009A5B39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AB4C10" w14:paraId="500956FA" w14:textId="77777777" w:rsidTr="008E7E09">
        <w:trPr>
          <w:cantSplit/>
        </w:trPr>
        <w:tc>
          <w:tcPr>
            <w:tcW w:w="2485" w:type="dxa"/>
          </w:tcPr>
          <w:p w14:paraId="68A7BDDA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lastRenderedPageBreak/>
              <w:t>UAV lands unintentionally with armed armament at unknown position</w:t>
            </w:r>
          </w:p>
        </w:tc>
        <w:tc>
          <w:tcPr>
            <w:tcW w:w="2669" w:type="dxa"/>
          </w:tcPr>
          <w:p w14:paraId="062B4CC2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462C6BEB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3134EE1D" w14:textId="77777777" w:rsidR="00CA0EA2" w:rsidRPr="008D4C1A" w:rsidRDefault="00CA0EA2" w:rsidP="009A5B39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569F9CE9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44537055" w14:textId="77777777" w:rsidR="00CA0EA2" w:rsidRPr="008D4C1A" w:rsidRDefault="00CA0EA2" w:rsidP="009A5B39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  <w:tr w:rsidR="00CA0EA2" w:rsidRPr="00AB4C10" w14:paraId="3BCF56F7" w14:textId="77777777" w:rsidTr="008E7E09">
        <w:trPr>
          <w:cantSplit/>
        </w:trPr>
        <w:tc>
          <w:tcPr>
            <w:tcW w:w="2485" w:type="dxa"/>
          </w:tcPr>
          <w:p w14:paraId="115A9674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  <w:r w:rsidRPr="008D4C1A">
              <w:rPr>
                <w:sz w:val="20"/>
                <w:lang w:val="en-GB"/>
              </w:rPr>
              <w:t>UAV lands unintentionally with unarmed armament at unknown position</w:t>
            </w:r>
          </w:p>
        </w:tc>
        <w:tc>
          <w:tcPr>
            <w:tcW w:w="2669" w:type="dxa"/>
          </w:tcPr>
          <w:p w14:paraId="5B4AAD9D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2435" w:type="dxa"/>
          </w:tcPr>
          <w:p w14:paraId="5AF35931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989" w:type="dxa"/>
            <w:tcBorders>
              <w:right w:val="double" w:sz="4" w:space="0" w:color="auto"/>
            </w:tcBorders>
          </w:tcPr>
          <w:p w14:paraId="44B1A1FD" w14:textId="77777777" w:rsidR="00CA0EA2" w:rsidRPr="008D4C1A" w:rsidRDefault="00CA0EA2" w:rsidP="009A5B39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  <w:tc>
          <w:tcPr>
            <w:tcW w:w="3746" w:type="dxa"/>
            <w:tcBorders>
              <w:left w:val="double" w:sz="4" w:space="0" w:color="auto"/>
            </w:tcBorders>
          </w:tcPr>
          <w:p w14:paraId="6DA0440B" w14:textId="77777777" w:rsidR="00CA0EA2" w:rsidRPr="008D4C1A" w:rsidRDefault="00CA0EA2" w:rsidP="009A5B39">
            <w:pPr>
              <w:pStyle w:val="Brdtekst"/>
              <w:rPr>
                <w:sz w:val="20"/>
                <w:lang w:val="en-GB"/>
              </w:rPr>
            </w:pPr>
          </w:p>
        </w:tc>
        <w:tc>
          <w:tcPr>
            <w:tcW w:w="1217" w:type="dxa"/>
          </w:tcPr>
          <w:p w14:paraId="385F51BB" w14:textId="77777777" w:rsidR="00CA0EA2" w:rsidRPr="008D4C1A" w:rsidRDefault="00CA0EA2" w:rsidP="009A5B39">
            <w:pPr>
              <w:pStyle w:val="Brdtekst"/>
              <w:jc w:val="center"/>
              <w:rPr>
                <w:sz w:val="20"/>
                <w:lang w:val="en-GB"/>
              </w:rPr>
            </w:pPr>
          </w:p>
        </w:tc>
      </w:tr>
    </w:tbl>
    <w:p w14:paraId="1C480804" w14:textId="45990C47" w:rsidR="00CA0EA2" w:rsidRPr="008D4C1A" w:rsidRDefault="00CA0EA2" w:rsidP="00CA0EA2">
      <w:pPr>
        <w:pStyle w:val="Bildetekst"/>
        <w:rPr>
          <w:lang w:val="en-GB"/>
        </w:rPr>
      </w:pPr>
      <w:bookmarkStart w:id="16" w:name="_Ref152140550"/>
      <w:bookmarkStart w:id="17" w:name="_Ref155359621"/>
      <w:r w:rsidRPr="008D4C1A">
        <w:rPr>
          <w:lang w:val="en-GB"/>
        </w:rPr>
        <w:t>Table </w:t>
      </w:r>
      <w:r w:rsidRPr="008D4C1A">
        <w:rPr>
          <w:lang w:val="en-GB"/>
        </w:rPr>
        <w:fldChar w:fldCharType="begin"/>
      </w:r>
      <w:r w:rsidRPr="008D4C1A">
        <w:rPr>
          <w:lang w:val="en-GB"/>
        </w:rPr>
        <w:instrText xml:space="preserve"> SEQ Table \* ARABIC </w:instrText>
      </w:r>
      <w:r w:rsidRPr="008D4C1A">
        <w:rPr>
          <w:lang w:val="en-GB"/>
        </w:rPr>
        <w:fldChar w:fldCharType="separate"/>
      </w:r>
      <w:r w:rsidR="00134533">
        <w:rPr>
          <w:noProof/>
          <w:lang w:val="en-GB"/>
        </w:rPr>
        <w:t>4</w:t>
      </w:r>
      <w:r w:rsidRPr="008D4C1A">
        <w:rPr>
          <w:noProof/>
          <w:lang w:val="en-GB"/>
        </w:rPr>
        <w:fldChar w:fldCharType="end"/>
      </w:r>
      <w:r w:rsidRPr="008D4C1A">
        <w:rPr>
          <w:noProof/>
          <w:lang w:val="en-GB"/>
        </w:rPr>
        <w:t> </w:t>
      </w:r>
      <w:r w:rsidRPr="008D4C1A">
        <w:rPr>
          <w:lang w:val="en-GB"/>
        </w:rPr>
        <w:t> Risk assessment</w:t>
      </w:r>
      <w:bookmarkEnd w:id="16"/>
      <w:r w:rsidRPr="008D4C1A">
        <w:rPr>
          <w:lang w:val="en-GB"/>
        </w:rPr>
        <w:t>s</w:t>
      </w:r>
      <w:bookmarkEnd w:id="17"/>
    </w:p>
    <w:p w14:paraId="12684378" w14:textId="77777777" w:rsidR="00CA0EA2" w:rsidRPr="008D4C1A" w:rsidRDefault="00CA0EA2" w:rsidP="00CA0EA2">
      <w:pPr>
        <w:spacing w:after="0"/>
        <w:rPr>
          <w:color w:val="FF0000"/>
          <w:lang w:val="en-GB"/>
        </w:rPr>
      </w:pPr>
      <w:r w:rsidRPr="008D4C1A">
        <w:rPr>
          <w:color w:val="FF0000"/>
          <w:lang w:val="en-GB"/>
        </w:rPr>
        <w:br w:type="page"/>
      </w:r>
    </w:p>
    <w:p w14:paraId="44F1070B" w14:textId="77777777" w:rsidR="00CA0EA2" w:rsidRPr="008D4C1A" w:rsidRDefault="00CA0EA2" w:rsidP="00CA0EA2">
      <w:pPr>
        <w:rPr>
          <w:color w:val="FF0000"/>
          <w:lang w:val="en-GB"/>
        </w:rPr>
      </w:pPr>
      <w:r w:rsidRPr="008D4C1A">
        <w:rPr>
          <w:color w:val="FF0000"/>
          <w:lang w:val="en-GB"/>
        </w:rPr>
        <w:lastRenderedPageBreak/>
        <w:t>DELETE BEFORE USING THE TEMPLATE</w:t>
      </w:r>
    </w:p>
    <w:p w14:paraId="6DA81087" w14:textId="77777777" w:rsidR="00CA0EA2" w:rsidRPr="008D4C1A" w:rsidRDefault="00CA0EA2" w:rsidP="00CA0EA2">
      <w:pPr>
        <w:rPr>
          <w:rFonts w:ascii="Arial" w:hAnsi="Arial"/>
          <w:b/>
          <w:color w:val="0000FF"/>
          <w:kern w:val="28"/>
          <w:lang w:val="en-GB"/>
        </w:rPr>
      </w:pPr>
      <w:r w:rsidRPr="008D4C1A">
        <w:rPr>
          <w:rFonts w:ascii="Arial" w:hAnsi="Arial"/>
          <w:b/>
          <w:color w:val="0000FF"/>
          <w:kern w:val="28"/>
          <w:lang w:val="en-GB"/>
        </w:rPr>
        <w:t>Template version history</w:t>
      </w:r>
    </w:p>
    <w:tbl>
      <w:tblPr>
        <w:tblW w:w="0" w:type="auto"/>
        <w:tblInd w:w="108" w:type="dxa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ayout w:type="fixed"/>
        <w:tblLook w:val="04A0" w:firstRow="1" w:lastRow="0" w:firstColumn="1" w:lastColumn="0" w:noHBand="0" w:noVBand="1"/>
      </w:tblPr>
      <w:tblGrid>
        <w:gridCol w:w="1560"/>
        <w:gridCol w:w="1417"/>
        <w:gridCol w:w="6095"/>
      </w:tblGrid>
      <w:tr w:rsidR="00CA0EA2" w:rsidRPr="008D4C1A" w14:paraId="6CEE0562" w14:textId="77777777" w:rsidTr="005448EC"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638EFB95" w14:textId="77777777" w:rsidR="00CA0EA2" w:rsidRPr="008D4C1A" w:rsidRDefault="00CA0EA2" w:rsidP="005448EC">
            <w:pPr>
              <w:spacing w:after="0"/>
              <w:rPr>
                <w:b/>
                <w:lang w:val="en-GB"/>
              </w:rPr>
            </w:pPr>
            <w:r w:rsidRPr="008D4C1A">
              <w:rPr>
                <w:b/>
                <w:lang w:val="en-GB"/>
              </w:rPr>
              <w:t>Date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7F567CBC" w14:textId="77777777" w:rsidR="00CA0EA2" w:rsidRPr="008D4C1A" w:rsidRDefault="00CA0EA2" w:rsidP="005448EC">
            <w:pPr>
              <w:spacing w:after="0"/>
              <w:rPr>
                <w:b/>
                <w:lang w:val="en-GB"/>
              </w:rPr>
            </w:pPr>
            <w:r w:rsidRPr="008D4C1A">
              <w:rPr>
                <w:b/>
                <w:lang w:val="en-GB"/>
              </w:rPr>
              <w:t>Version</w:t>
            </w:r>
          </w:p>
        </w:tc>
        <w:tc>
          <w:tcPr>
            <w:tcW w:w="609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33FC30EF" w14:textId="77777777" w:rsidR="00CA0EA2" w:rsidRPr="008D4C1A" w:rsidRDefault="00CA0EA2" w:rsidP="005448EC">
            <w:pPr>
              <w:spacing w:after="0"/>
              <w:rPr>
                <w:b/>
                <w:lang w:val="en-GB"/>
              </w:rPr>
            </w:pPr>
            <w:r w:rsidRPr="008D4C1A">
              <w:rPr>
                <w:b/>
                <w:lang w:val="en-GB"/>
              </w:rPr>
              <w:t>Description</w:t>
            </w:r>
          </w:p>
        </w:tc>
      </w:tr>
      <w:tr w:rsidR="00CA0EA2" w:rsidRPr="008D4C1A" w14:paraId="77D07777" w14:textId="77777777" w:rsidTr="005448EC"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0251622A" w14:textId="77777777" w:rsidR="00CA0EA2" w:rsidRPr="008D4C1A" w:rsidRDefault="00CA0EA2" w:rsidP="005448EC">
            <w:pPr>
              <w:spacing w:after="0"/>
              <w:rPr>
                <w:lang w:val="en-GB"/>
              </w:rPr>
            </w:pPr>
            <w:r w:rsidRPr="008D4C1A">
              <w:rPr>
                <w:lang w:val="en-GB"/>
              </w:rPr>
              <w:t>12.01.2024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072F858E" w14:textId="77777777" w:rsidR="00CA0EA2" w:rsidRPr="008D4C1A" w:rsidRDefault="00CA0EA2" w:rsidP="005448EC">
            <w:pPr>
              <w:spacing w:after="0"/>
              <w:rPr>
                <w:lang w:val="en-GB"/>
              </w:rPr>
            </w:pPr>
            <w:r w:rsidRPr="008D4C1A">
              <w:rPr>
                <w:lang w:val="en-GB"/>
              </w:rPr>
              <w:t>1.00</w:t>
            </w:r>
          </w:p>
        </w:tc>
        <w:tc>
          <w:tcPr>
            <w:tcW w:w="609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45235714" w14:textId="77777777" w:rsidR="00CA0EA2" w:rsidRPr="008D4C1A" w:rsidRDefault="00CA0EA2" w:rsidP="005448EC">
            <w:pPr>
              <w:spacing w:after="0"/>
              <w:rPr>
                <w:lang w:val="en-GB"/>
              </w:rPr>
            </w:pPr>
            <w:r w:rsidRPr="008D4C1A">
              <w:rPr>
                <w:lang w:val="en-GB"/>
              </w:rPr>
              <w:t>First issue.</w:t>
            </w:r>
          </w:p>
        </w:tc>
      </w:tr>
      <w:tr w:rsidR="00CA0EA2" w:rsidRPr="00AB4C10" w14:paraId="2F95823E" w14:textId="77777777" w:rsidTr="00095A01">
        <w:tc>
          <w:tcPr>
            <w:tcW w:w="15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383FFA7" w14:textId="77777777" w:rsidR="00CA0EA2" w:rsidRPr="008D4C1A" w:rsidRDefault="00CA0EA2" w:rsidP="00544DF5">
            <w:pPr>
              <w:spacing w:after="0"/>
              <w:rPr>
                <w:lang w:val="en-GB"/>
              </w:rPr>
            </w:pPr>
            <w:r w:rsidRPr="008D4C1A">
              <w:rPr>
                <w:lang w:val="en-GB"/>
              </w:rPr>
              <w:t>05.12.2025</w:t>
            </w:r>
          </w:p>
        </w:tc>
        <w:tc>
          <w:tcPr>
            <w:tcW w:w="1417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49F3610A" w14:textId="77777777" w:rsidR="00CA0EA2" w:rsidRPr="008D4C1A" w:rsidRDefault="00CA0EA2" w:rsidP="00544DF5">
            <w:pPr>
              <w:spacing w:after="0"/>
              <w:rPr>
                <w:lang w:val="en-GB"/>
              </w:rPr>
            </w:pPr>
            <w:r w:rsidRPr="008D4C1A">
              <w:rPr>
                <w:lang w:val="en-GB"/>
              </w:rPr>
              <w:t>2.00</w:t>
            </w:r>
          </w:p>
        </w:tc>
        <w:tc>
          <w:tcPr>
            <w:tcW w:w="6095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8DE9F64" w14:textId="77777777" w:rsidR="00CA0EA2" w:rsidRPr="008D4C1A" w:rsidRDefault="00CA0EA2" w:rsidP="00544DF5">
            <w:pPr>
              <w:spacing w:after="0"/>
              <w:rPr>
                <w:lang w:val="en-GB"/>
              </w:rPr>
            </w:pPr>
            <w:r w:rsidRPr="008D4C1A">
              <w:rPr>
                <w:lang w:val="en-GB"/>
              </w:rPr>
              <w:t>Added risk assessment for armed MUAS</w:t>
            </w:r>
          </w:p>
        </w:tc>
      </w:tr>
    </w:tbl>
    <w:p w14:paraId="15B23FDF" w14:textId="77777777" w:rsidR="00CA0EA2" w:rsidRPr="008D4C1A" w:rsidRDefault="00CA0EA2" w:rsidP="00CA0EA2">
      <w:pPr>
        <w:rPr>
          <w:lang w:val="en-GB"/>
        </w:rPr>
      </w:pPr>
    </w:p>
    <w:p w14:paraId="7248FC17" w14:textId="77777777" w:rsidR="00CA0EA2" w:rsidRPr="008D4C1A" w:rsidRDefault="00CA0EA2" w:rsidP="00CA0EA2">
      <w:pPr>
        <w:rPr>
          <w:color w:val="FF0000"/>
          <w:lang w:val="en-GB"/>
        </w:rPr>
      </w:pPr>
      <w:r w:rsidRPr="008D4C1A">
        <w:rPr>
          <w:color w:val="FF0000"/>
          <w:lang w:val="en-GB"/>
        </w:rPr>
        <w:t>DELETE BEFORE USING THE TEMPLATE</w:t>
      </w:r>
    </w:p>
    <w:p w14:paraId="74FBF364" w14:textId="77777777" w:rsidR="00CA0EA2" w:rsidRPr="008D4C1A" w:rsidRDefault="00CA0EA2" w:rsidP="00CA0EA2">
      <w:pPr>
        <w:rPr>
          <w:color w:val="FF0000"/>
          <w:lang w:val="en-GB"/>
        </w:rPr>
      </w:pPr>
    </w:p>
    <w:p w14:paraId="2257D5A2" w14:textId="77777777" w:rsidR="00162CDE" w:rsidRPr="00826EFD" w:rsidRDefault="00162CDE" w:rsidP="00826EFD"/>
    <w:sectPr w:rsidR="00162CDE" w:rsidRPr="00826EFD" w:rsidSect="00184338">
      <w:headerReference w:type="even" r:id="rId23"/>
      <w:headerReference w:type="default" r:id="rId24"/>
      <w:footerReference w:type="even" r:id="rId25"/>
      <w:footerReference w:type="default" r:id="rId26"/>
      <w:headerReference w:type="first" r:id="rId27"/>
      <w:footerReference w:type="first" r:id="rId28"/>
      <w:endnotePr>
        <w:numFmt w:val="upperLetter"/>
      </w:endnotePr>
      <w:pgSz w:w="11907" w:h="16840" w:code="9"/>
      <w:pgMar w:top="2155" w:right="851" w:bottom="1134" w:left="1701" w:header="567" w:footer="454" w:gutter="0"/>
      <w:cols w:space="708"/>
      <w:titlePg/>
      <w:docGrid w:linePitch="326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F9CB541" w14:textId="77777777" w:rsidR="00184338" w:rsidRDefault="00184338" w:rsidP="00184338">
      <w:pPr>
        <w:spacing w:after="0" w:line="240" w:lineRule="auto"/>
      </w:pPr>
      <w:r>
        <w:separator/>
      </w:r>
    </w:p>
  </w:endnote>
  <w:endnote w:type="continuationSeparator" w:id="0">
    <w:p w14:paraId="755C2D2C" w14:textId="77777777" w:rsidR="00184338" w:rsidRDefault="00184338" w:rsidP="00184338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3B223F4" w14:textId="77777777" w:rsidR="00CA0EA2" w:rsidRDefault="00CA0EA2">
    <w:pPr>
      <w:pStyle w:val="Bunntekst"/>
      <w:jc w:val="cen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9B9DAE7" w14:textId="77777777" w:rsidR="00CA0EA2" w:rsidRPr="00577EBB" w:rsidRDefault="00AB4C10" w:rsidP="001722DB">
    <w:pPr>
      <w:spacing w:after="0"/>
      <w:jc w:val="right"/>
      <w:rPr>
        <w:rFonts w:ascii="Arial" w:hAnsi="Arial" w:cs="Arial"/>
        <w:b/>
        <w:bCs/>
        <w:color w:val="FF0000"/>
        <w:sz w:val="20"/>
      </w:rPr>
    </w:pPr>
    <w:sdt>
      <w:sdtPr>
        <w:rPr>
          <w:rFonts w:ascii="Arial" w:hAnsi="Arial" w:cs="Arial"/>
          <w:b/>
          <w:bCs/>
          <w:color w:val="FF0000"/>
          <w:sz w:val="20"/>
        </w:rPr>
        <w:alias w:val="Graderingsnivå"/>
        <w:tag w:val="IntranetMMSikkerhetNoteField"/>
        <w:id w:val="-10692398"/>
        <w:lock w:val="contentLocked"/>
        <w:placeholder>
          <w:docPart w:val="5AB7877313B64DF8B6CE2DB61E6130F3"/>
        </w:placeholder>
        <w:dataBinding w:prefixMappings="xmlns:ns0='http://schemas.microsoft.com/office/2006/metadata/properties' xmlns:ns1='http://www.w3.org/2001/XMLSchema-instance' xmlns:ns2='http://schemas.microsoft.com/office/infopath/2007/PartnerControls' xmlns:ns3='e5e56184-275f-495f-a56f-8fdf09bcc359' xmlns:ns4='dd00ab93-0e18-411d-b15d-2f87675ae7e8' xmlns:ns5='4c0a4739-058c-4a6b-9871-4ea836128b31' xmlns:ns6='http://schemas.microsoft.com/sharepoint/v4' xmlns:ns7='c999e5f1-d92f-44b2-bf2a-0094f91b8676' " w:xpath="/ns0:properties[1]/documentManagement[1]/ns4:IntranetMMSikkerhetNoteField[1]/ns2:Terms[1]" w:storeItemID="{A0566FEB-1F4D-4D72-B57F-09B5539C45B3}"/>
        <w:text w:multiLine="1"/>
      </w:sdtPr>
      <w:sdtEndPr/>
      <w:sdtContent>
        <w:r w:rsidR="00CA0EA2">
          <w:rPr>
            <w:rFonts w:ascii="Arial" w:hAnsi="Arial" w:cs="Arial"/>
            <w:b/>
            <w:bCs/>
            <w:color w:val="FF0000"/>
            <w:sz w:val="20"/>
          </w:rPr>
          <w:t>UGRADERT</w:t>
        </w:r>
      </w:sdtContent>
    </w:sdt>
  </w:p>
  <w:p w14:paraId="3A0F815F" w14:textId="77777777" w:rsidR="00CA0EA2" w:rsidRPr="00194B68" w:rsidRDefault="00CA0EA2" w:rsidP="00194B68">
    <w:pPr>
      <w:pStyle w:val="Bunntekst"/>
      <w:tabs>
        <w:tab w:val="left" w:pos="3206"/>
      </w:tabs>
      <w:spacing w:after="0"/>
      <w:rPr>
        <w:b w:val="0"/>
        <w:color w:val="D9D9D9" w:themeColor="background1" w:themeShade="D9"/>
        <w:sz w:val="12"/>
        <w:szCs w:val="12"/>
      </w:rPr>
    </w:pPr>
    <w:r w:rsidRPr="00194B68">
      <w:rPr>
        <w:b w:val="0"/>
        <w:color w:val="D9D9D9" w:themeColor="background1" w:themeShade="D9"/>
        <w:sz w:val="12"/>
        <w:szCs w:val="12"/>
      </w:rPr>
      <w:t>MAL : http://fma.mil.no/DokBib/FMA_Dokumenter/FMA Styringssystem Mal Word.docx</w:t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BD0410E" w14:textId="77777777" w:rsidR="00CA0EA2" w:rsidRDefault="00AB4C10" w:rsidP="00194B68">
    <w:pPr>
      <w:pStyle w:val="Bunntekst"/>
      <w:tabs>
        <w:tab w:val="left" w:pos="3206"/>
      </w:tabs>
      <w:spacing w:after="0"/>
      <w:jc w:val="right"/>
      <w:rPr>
        <w:color w:val="FF0000"/>
        <w:sz w:val="20"/>
      </w:rPr>
    </w:pPr>
    <w:sdt>
      <w:sdtPr>
        <w:rPr>
          <w:color w:val="FF0000"/>
          <w:sz w:val="20"/>
        </w:rPr>
        <w:alias w:val="Graderingsnivå"/>
        <w:tag w:val="IntranetMMSikkerhetNoteField"/>
        <w:id w:val="1424069376"/>
        <w:lock w:val="contentLocked"/>
        <w:placeholder>
          <w:docPart w:val="AB39A324E9C14D9FAFD035EE6C6AC295"/>
        </w:placeholder>
        <w:dataBinding w:prefixMappings="xmlns:ns0='http://schemas.microsoft.com/office/2006/metadata/properties' xmlns:ns1='http://www.w3.org/2001/XMLSchema-instance' xmlns:ns2='http://schemas.microsoft.com/office/infopath/2007/PartnerControls' xmlns:ns3='e5e56184-275f-495f-a56f-8fdf09bcc359' xmlns:ns4='dd00ab93-0e18-411d-b15d-2f87675ae7e8' xmlns:ns5='4c0a4739-058c-4a6b-9871-4ea836128b31' xmlns:ns6='http://schemas.microsoft.com/sharepoint/v4' xmlns:ns7='c999e5f1-d92f-44b2-bf2a-0094f91b8676' " w:xpath="/ns0:properties[1]/documentManagement[1]/ns4:IntranetMMSikkerhetNoteField[1]/ns2:Terms[1]" w:storeItemID="{A0566FEB-1F4D-4D72-B57F-09B5539C45B3}"/>
        <w:text w:multiLine="1"/>
      </w:sdtPr>
      <w:sdtEndPr/>
      <w:sdtContent>
        <w:r w:rsidR="00CA0EA2">
          <w:rPr>
            <w:color w:val="FF0000"/>
            <w:sz w:val="20"/>
          </w:rPr>
          <w:t>UGRADERT</w:t>
        </w:r>
      </w:sdtContent>
    </w:sdt>
  </w:p>
  <w:p w14:paraId="7F5CB383" w14:textId="77777777" w:rsidR="00CA0EA2" w:rsidRPr="00194B68" w:rsidRDefault="00CA0EA2" w:rsidP="00194B68">
    <w:pPr>
      <w:pStyle w:val="Bunntekst"/>
      <w:tabs>
        <w:tab w:val="left" w:pos="3206"/>
      </w:tabs>
      <w:spacing w:after="0"/>
      <w:rPr>
        <w:b w:val="0"/>
        <w:color w:val="D9D9D9" w:themeColor="background1" w:themeShade="D9"/>
        <w:sz w:val="12"/>
        <w:szCs w:val="12"/>
      </w:rPr>
    </w:pPr>
    <w:r w:rsidRPr="00194B68">
      <w:rPr>
        <w:b w:val="0"/>
        <w:color w:val="D9D9D9" w:themeColor="background1" w:themeShade="D9"/>
        <w:sz w:val="12"/>
        <w:szCs w:val="12"/>
      </w:rPr>
      <w:t>MAL : http://fma.mil.no/DokBib/FMA_Dokumenter/FMA Styringssystem Mal Word.docx</w: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00CE0875" w14:textId="77777777" w:rsidR="00CA0EA2" w:rsidRDefault="00CA0EA2">
    <w:pPr>
      <w:pStyle w:val="Bunntekst"/>
    </w:pP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8C71869" w14:textId="77777777" w:rsidR="00CA0EA2" w:rsidRDefault="00CA0EA2">
    <w:pPr>
      <w:pStyle w:val="Bunntekst"/>
    </w:pP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6A948AD" w14:textId="77777777" w:rsidR="00CA0EA2" w:rsidRDefault="00CA0EA2">
    <w:pPr>
      <w:pStyle w:val="Bunntekst"/>
    </w:pPr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553FC88" w14:textId="77777777" w:rsidR="00441693" w:rsidRDefault="00441693">
    <w:pPr>
      <w:pStyle w:val="Bunntekst"/>
      <w:jc w:val="center"/>
    </w:pP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rFonts w:ascii="Arial" w:hAnsi="Arial" w:cs="Arial"/>
        <w:b/>
        <w:bCs/>
        <w:color w:val="FF0000"/>
        <w:sz w:val="20"/>
      </w:rPr>
      <w:alias w:val="Graderingsnivå"/>
      <w:tag w:val="ForsvaretTeamsiteSecurityLevelNoteField"/>
      <w:id w:val="-25718024"/>
      <w:lock w:val="contentLocked"/>
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4:ForsvaretTeamsiteSecurityLevelNoteField[1]/ns2:Terms[1]" w:storeItemID="{BF3C45E1-C93A-458E-98A4-446354CB16CC}"/>
      <w:text w:multiLine="1"/>
    </w:sdtPr>
    <w:sdtEndPr/>
    <w:sdtContent>
      <w:p w14:paraId="22C3344D" w14:textId="51140A8A" w:rsidR="00441693" w:rsidRPr="00577EBB" w:rsidRDefault="00C46279" w:rsidP="001722DB">
        <w:pPr>
          <w:spacing w:after="0"/>
          <w:jc w:val="right"/>
          <w:rPr>
            <w:rFonts w:ascii="Arial" w:hAnsi="Arial" w:cs="Arial"/>
            <w:b/>
            <w:bCs/>
            <w:color w:val="FF0000"/>
            <w:sz w:val="20"/>
          </w:rPr>
        </w:pPr>
        <w:r>
          <w:rPr>
            <w:rFonts w:ascii="Arial" w:hAnsi="Arial" w:cs="Arial"/>
            <w:b/>
            <w:bCs/>
            <w:color w:val="FF0000"/>
            <w:sz w:val="20"/>
          </w:rPr>
          <w:t>UGRADERT</w:t>
        </w:r>
      </w:p>
    </w:sdtContent>
  </w:sdt>
  <w:p w14:paraId="35BA3E26" w14:textId="77777777" w:rsidR="00441693" w:rsidRPr="00194B68" w:rsidRDefault="00441693" w:rsidP="00194B68">
    <w:pPr>
      <w:pStyle w:val="Bunntekst"/>
      <w:tabs>
        <w:tab w:val="left" w:pos="3206"/>
      </w:tabs>
      <w:spacing w:after="0"/>
      <w:rPr>
        <w:b w:val="0"/>
        <w:color w:val="D9D9D9" w:themeColor="background1" w:themeShade="D9"/>
        <w:sz w:val="12"/>
        <w:szCs w:val="12"/>
      </w:rPr>
    </w:pP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color w:val="FF0000"/>
        <w:sz w:val="20"/>
      </w:rPr>
      <w:alias w:val="Graderingsnivå"/>
      <w:tag w:val="ForsvaretTeamsiteSecurityLevelNoteField"/>
      <w:id w:val="-1867129546"/>
      <w:lock w:val="contentLocked"/>
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4:ForsvaretTeamsiteSecurityLevelNoteField[1]/ns2:Terms[1]" w:storeItemID="{BF3C45E1-C93A-458E-98A4-446354CB16CC}"/>
      <w:text w:multiLine="1"/>
    </w:sdtPr>
    <w:sdtEndPr/>
    <w:sdtContent>
      <w:p w14:paraId="1C34604D" w14:textId="7F2F776D" w:rsidR="00441693" w:rsidRDefault="002A1A3E" w:rsidP="00194B68">
        <w:pPr>
          <w:pStyle w:val="Bunntekst"/>
          <w:tabs>
            <w:tab w:val="left" w:pos="3206"/>
          </w:tabs>
          <w:spacing w:after="0"/>
          <w:jc w:val="right"/>
          <w:rPr>
            <w:color w:val="FF0000"/>
            <w:sz w:val="20"/>
          </w:rPr>
        </w:pPr>
        <w:r>
          <w:rPr>
            <w:color w:val="FF0000"/>
            <w:sz w:val="20"/>
          </w:rPr>
          <w:t>UGRADERT</w:t>
        </w:r>
      </w:p>
    </w:sdtContent>
  </w:sdt>
  <w:p w14:paraId="205F30A2" w14:textId="77777777" w:rsidR="00441693" w:rsidRPr="00194B68" w:rsidRDefault="00441693" w:rsidP="00194B68">
    <w:pPr>
      <w:pStyle w:val="Bunntekst"/>
      <w:tabs>
        <w:tab w:val="left" w:pos="3206"/>
      </w:tabs>
      <w:spacing w:after="0"/>
      <w:rPr>
        <w:b w:val="0"/>
        <w:color w:val="D9D9D9" w:themeColor="background1" w:themeShade="D9"/>
        <w:sz w:val="12"/>
        <w:szCs w:val="12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52EF84AF" w14:textId="77777777" w:rsidR="00184338" w:rsidRDefault="00184338" w:rsidP="00184338">
      <w:pPr>
        <w:spacing w:after="0" w:line="240" w:lineRule="auto"/>
      </w:pPr>
      <w:r>
        <w:separator/>
      </w:r>
    </w:p>
  </w:footnote>
  <w:footnote w:type="continuationSeparator" w:id="0">
    <w:p w14:paraId="4047B58A" w14:textId="77777777" w:rsidR="00184338" w:rsidRDefault="00184338" w:rsidP="00184338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70" w:type="dxa"/>
        <w:right w:w="70" w:type="dxa"/>
      </w:tblCellMar>
      <w:tblLook w:val="0000" w:firstRow="0" w:lastRow="0" w:firstColumn="0" w:lastColumn="0" w:noHBand="0" w:noVBand="0"/>
    </w:tblPr>
    <w:tblGrid>
      <w:gridCol w:w="2895"/>
      <w:gridCol w:w="2150"/>
      <w:gridCol w:w="2150"/>
      <w:gridCol w:w="2150"/>
    </w:tblGrid>
    <w:tr w:rsidR="00CA0EA2" w14:paraId="1A66BD85" w14:textId="77777777">
      <w:trPr>
        <w:cantSplit/>
        <w:trHeight w:val="278"/>
      </w:trPr>
      <w:tc>
        <w:tcPr>
          <w:tcW w:w="4748" w:type="dxa"/>
          <w:vMerge w:val="restart"/>
        </w:tcPr>
        <w:p w14:paraId="72FAF1D5" w14:textId="257D9EC8" w:rsidR="00CA0EA2" w:rsidRPr="00EA1A50" w:rsidRDefault="00CA0EA2">
          <w:pPr>
            <w:pStyle w:val="Topptekst"/>
            <w:spacing w:before="120"/>
            <w:ind w:left="357"/>
            <w:jc w:val="center"/>
            <w:rPr>
              <w:rFonts w:cs="Arial"/>
              <w:bCs/>
              <w:noProof/>
              <w:sz w:val="20"/>
              <w:lang w:val="nb-NO" w:eastAsia="nb-NO"/>
            </w:rPr>
          </w:pPr>
          <w:r>
            <w:rPr>
              <w:rFonts w:cs="Arial"/>
              <w:bCs/>
              <w:noProof/>
              <w:sz w:val="20"/>
              <w:lang w:val="nb-NO" w:eastAsia="nb-NO"/>
            </w:rPr>
            <w:fldChar w:fldCharType="begin"/>
          </w:r>
          <w:r w:rsidRPr="00EA1A50">
            <w:rPr>
              <w:rFonts w:cs="Arial"/>
              <w:bCs/>
              <w:noProof/>
              <w:sz w:val="20"/>
              <w:lang w:val="nb-NO" w:eastAsia="nb-NO"/>
            </w:rPr>
            <w:instrText xml:space="preserve"> DOCPROPERTY Dokumenttype \* MERGEFORMAT </w:instrText>
          </w:r>
          <w:r>
            <w:rPr>
              <w:rFonts w:cs="Arial"/>
              <w:bCs/>
              <w:noProof/>
              <w:sz w:val="20"/>
              <w:lang w:val="nb-NO" w:eastAsia="nb-NO"/>
            </w:rPr>
            <w:fldChar w:fldCharType="separate"/>
          </w:r>
          <w:r w:rsidR="00134533" w:rsidRPr="00134533">
            <w:rPr>
              <w:rFonts w:cs="Arial"/>
              <w:b w:val="0"/>
              <w:noProof/>
              <w:sz w:val="20"/>
              <w:lang w:val="nb-NO" w:eastAsia="nb-NO"/>
            </w:rPr>
            <w:t>Administrativt</w:t>
          </w:r>
          <w:r>
            <w:rPr>
              <w:rFonts w:cs="Arial"/>
              <w:bCs/>
              <w:noProof/>
              <w:sz w:val="20"/>
              <w:lang w:val="nb-NO" w:eastAsia="nb-NO"/>
            </w:rPr>
            <w:fldChar w:fldCharType="end"/>
          </w:r>
        </w:p>
        <w:p w14:paraId="201C663A" w14:textId="09D0C106" w:rsidR="00CA0EA2" w:rsidRPr="00EA1A50" w:rsidRDefault="00CA0EA2">
          <w:pPr>
            <w:pStyle w:val="Topptekst"/>
            <w:spacing w:after="0" w:line="480" w:lineRule="auto"/>
            <w:jc w:val="center"/>
            <w:rPr>
              <w:rFonts w:cs="Arial"/>
              <w:b w:val="0"/>
              <w:noProof/>
              <w:sz w:val="20"/>
              <w:lang w:val="nb-NO" w:eastAsia="nb-NO"/>
            </w:rPr>
          </w:pPr>
          <w:r>
            <w:rPr>
              <w:rFonts w:cs="Arial"/>
              <w:b w:val="0"/>
              <w:noProof/>
              <w:sz w:val="20"/>
              <w:lang w:val="nb-NO" w:eastAsia="nb-NO"/>
            </w:rPr>
            <w:fldChar w:fldCharType="begin"/>
          </w:r>
          <w:r w:rsidRPr="00EA1A50">
            <w:rPr>
              <w:rFonts w:cs="Arial"/>
              <w:b w:val="0"/>
              <w:noProof/>
              <w:sz w:val="20"/>
              <w:lang w:val="nb-NO" w:eastAsia="nb-NO"/>
            </w:rPr>
            <w:instrText xml:space="preserve"> DOCPROPERTY Tittel \* MERGEFORMAT </w:instrText>
          </w:r>
          <w:r>
            <w:rPr>
              <w:rFonts w:cs="Arial"/>
              <w:b w:val="0"/>
              <w:noProof/>
              <w:sz w:val="20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20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20"/>
              <w:lang w:val="nb-NO" w:eastAsia="nb-NO"/>
            </w:rPr>
            <w:fldChar w:fldCharType="end"/>
          </w:r>
        </w:p>
      </w:tc>
      <w:tc>
        <w:tcPr>
          <w:tcW w:w="1701" w:type="dxa"/>
        </w:tcPr>
        <w:p w14:paraId="7C8A7DA2" w14:textId="77777777" w:rsidR="00CA0EA2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Ansvarlig enhet:</w:t>
          </w:r>
        </w:p>
        <w:p w14:paraId="6802A364" w14:textId="0C87103D" w:rsidR="00CA0EA2" w:rsidRPr="00104314" w:rsidRDefault="00CA0EA2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GjelderFor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984" w:type="dxa"/>
        </w:tcPr>
        <w:p w14:paraId="484310C3" w14:textId="77777777" w:rsidR="00CA0EA2" w:rsidRPr="00194DB5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en-US" w:eastAsia="nb-NO"/>
            </w:rPr>
          </w:pPr>
          <w:r w:rsidRPr="00194DB5">
            <w:rPr>
              <w:rFonts w:cs="Arial"/>
              <w:noProof/>
              <w:sz w:val="16"/>
              <w:lang w:val="en-US" w:eastAsia="nb-NO"/>
            </w:rPr>
            <w:t>Dokumentkode:</w:t>
          </w:r>
        </w:p>
        <w:p w14:paraId="4FE6F616" w14:textId="3F2CBD12" w:rsidR="00CA0EA2" w:rsidRPr="00194DB5" w:rsidRDefault="00CA0EA2">
          <w:pPr>
            <w:pStyle w:val="Topptekst"/>
            <w:spacing w:before="20" w:after="20"/>
            <w:rPr>
              <w:rFonts w:cs="Arial"/>
              <w:b w:val="0"/>
              <w:bCs/>
              <w:noProof/>
              <w:sz w:val="16"/>
              <w:lang w:val="en-US" w:eastAsia="nb-NO"/>
            </w:rPr>
          </w:pPr>
          <w:r>
            <w:rPr>
              <w:rFonts w:cs="Arial"/>
              <w:b w:val="0"/>
              <w:bCs/>
              <w:noProof/>
              <w:sz w:val="16"/>
              <w:lang w:val="nb-NO" w:eastAsia="nb-NO"/>
            </w:rPr>
            <w:fldChar w:fldCharType="begin"/>
          </w:r>
          <w:r w:rsidRPr="00194DB5">
            <w:rPr>
              <w:rFonts w:cs="Arial"/>
              <w:b w:val="0"/>
              <w:bCs/>
              <w:noProof/>
              <w:sz w:val="16"/>
              <w:lang w:val="en-US" w:eastAsia="nb-NO"/>
            </w:rPr>
            <w:instrText xml:space="preserve"> DOCPROPERTY Identifikator \* MERGEFORMAT </w:instrText>
          </w:r>
          <w:r>
            <w:rPr>
              <w:rFonts w:cs="Arial"/>
              <w:b w:val="0"/>
              <w:bCs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bCs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992" w:type="dxa"/>
        </w:tcPr>
        <w:p w14:paraId="6A7B7D63" w14:textId="77777777" w:rsidR="00CA0EA2" w:rsidRPr="00F05769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 w:rsidRPr="00F05769">
            <w:rPr>
              <w:rFonts w:cs="Arial"/>
              <w:noProof/>
              <w:sz w:val="16"/>
              <w:lang w:val="nb-NO" w:eastAsia="nb-NO"/>
            </w:rPr>
            <w:t>Revisjon:</w:t>
          </w:r>
        </w:p>
        <w:p w14:paraId="1E861F2D" w14:textId="39ACE817" w:rsidR="00CA0EA2" w:rsidRDefault="00CA0EA2" w:rsidP="00677576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Versjon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t xml:space="preserve">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Status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  <w:tr w:rsidR="00CA0EA2" w14:paraId="6E13A851" w14:textId="77777777">
      <w:trPr>
        <w:cantSplit/>
        <w:trHeight w:val="518"/>
      </w:trPr>
      <w:tc>
        <w:tcPr>
          <w:tcW w:w="4748" w:type="dxa"/>
          <w:vMerge/>
        </w:tcPr>
        <w:p w14:paraId="72814552" w14:textId="77777777" w:rsidR="00CA0EA2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</w:p>
      </w:tc>
      <w:tc>
        <w:tcPr>
          <w:tcW w:w="1701" w:type="dxa"/>
        </w:tcPr>
        <w:p w14:paraId="644D48DB" w14:textId="77777777" w:rsidR="00CA0EA2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Godkjent av:</w:t>
          </w:r>
        </w:p>
        <w:p w14:paraId="03F0F352" w14:textId="0A5B0309" w:rsidR="00CA0EA2" w:rsidRPr="00104314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FastsattTittel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984" w:type="dxa"/>
        </w:tcPr>
        <w:p w14:paraId="4DB34AA2" w14:textId="77777777" w:rsidR="00CA0EA2" w:rsidRPr="009C42FB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 w:rsidRPr="009C42FB">
            <w:rPr>
              <w:rFonts w:cs="Arial"/>
              <w:noProof/>
              <w:sz w:val="16"/>
              <w:lang w:val="nb-NO" w:eastAsia="nb-NO"/>
            </w:rPr>
            <w:t>Godkjent dato:</w:t>
          </w:r>
        </w:p>
        <w:p w14:paraId="72430B61" w14:textId="26A30856" w:rsidR="00CA0EA2" w:rsidRPr="009C42FB" w:rsidRDefault="00CA0EA2">
          <w:pPr>
            <w:pStyle w:val="Topptekst"/>
            <w:spacing w:after="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9C42FB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FastsattDato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992" w:type="dxa"/>
        </w:tcPr>
        <w:p w14:paraId="111882F9" w14:textId="77777777" w:rsidR="00CA0EA2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Side:</w:t>
          </w:r>
        </w:p>
        <w:p w14:paraId="7465524F" w14:textId="6D0E0E94" w:rsidR="00CA0EA2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PAGE  \* ARABIC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1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 xml:space="preserve"> av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 Pages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 w:val="0"/>
              <w:noProof/>
              <w:sz w:val="16"/>
              <w:lang w:val="nb-NO" w:eastAsia="nb-NO"/>
            </w:rPr>
            <w:t>7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</w:tbl>
  <w:p w14:paraId="032D22F1" w14:textId="77777777" w:rsidR="00CA0EA2" w:rsidRDefault="00CA0EA2">
    <w:pPr>
      <w:pStyle w:val="Topptekst"/>
      <w:rPr>
        <w:noProof/>
        <w:sz w:val="2"/>
        <w:szCs w:val="2"/>
      </w:rPr>
    </w:pPr>
  </w:p>
  <w:p w14:paraId="75A2203C" w14:textId="77777777" w:rsidR="00CA0EA2" w:rsidRDefault="00CA0EA2">
    <w:pPr>
      <w:pStyle w:val="Topptekst"/>
      <w:tabs>
        <w:tab w:val="left" w:pos="3686"/>
      </w:tabs>
      <w:ind w:right="220"/>
      <w:jc w:val="right"/>
      <w:rPr>
        <w:rFonts w:cs="Arial"/>
        <w:lang w:val="nb-NO"/>
      </w:rPr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18A0732" w14:textId="77777777" w:rsidR="00CA0EA2" w:rsidRPr="002D6A72" w:rsidRDefault="00AB4C10" w:rsidP="001722DB">
    <w:pPr>
      <w:spacing w:after="0"/>
      <w:jc w:val="right"/>
      <w:rPr>
        <w:rFonts w:ascii="Arial" w:hAnsi="Arial" w:cs="Arial"/>
        <w:b/>
        <w:bCs/>
        <w:color w:val="FF0000"/>
        <w:sz w:val="20"/>
        <w:lang w:val="en-US"/>
      </w:rPr>
    </w:pPr>
    <w:sdt>
      <w:sdtPr>
        <w:rPr>
          <w:rFonts w:ascii="Arial" w:hAnsi="Arial" w:cs="Arial"/>
          <w:b/>
          <w:bCs/>
          <w:color w:val="FF0000"/>
          <w:sz w:val="20"/>
        </w:rPr>
        <w:alias w:val="Graderingsnivå"/>
        <w:tag w:val="IntranetMMSikkerhetNoteField"/>
        <w:id w:val="-927884109"/>
        <w:lock w:val="contentLocked"/>
        <w:placeholder>
          <w:docPart w:val="912D3263656A44E5923B04CBA6C2F788"/>
        </w:placeholder>
        <w:dataBinding w:prefixMappings="xmlns:ns0='http://schemas.microsoft.com/office/2006/metadata/properties' xmlns:ns1='http://www.w3.org/2001/XMLSchema-instance' xmlns:ns2='http://schemas.microsoft.com/office/infopath/2007/PartnerControls' xmlns:ns3='e5e56184-275f-495f-a56f-8fdf09bcc359' xmlns:ns4='dd00ab93-0e18-411d-b15d-2f87675ae7e8' xmlns:ns5='4c0a4739-058c-4a6b-9871-4ea836128b31' xmlns:ns6='http://schemas.microsoft.com/sharepoint/v4' xmlns:ns7='c999e5f1-d92f-44b2-bf2a-0094f91b8676' " w:xpath="/ns0:properties[1]/documentManagement[1]/ns4:IntranetMMSikkerhetNoteField[1]/ns2:Terms[1]" w:storeItemID="{A0566FEB-1F4D-4D72-B57F-09B5539C45B3}"/>
        <w:text w:multiLine="1"/>
      </w:sdtPr>
      <w:sdtEndPr/>
      <w:sdtContent>
        <w:r w:rsidR="00CA0EA2">
          <w:rPr>
            <w:rFonts w:ascii="Arial" w:hAnsi="Arial" w:cs="Arial"/>
            <w:b/>
            <w:bCs/>
            <w:color w:val="FF0000"/>
            <w:sz w:val="20"/>
          </w:rPr>
          <w:t>UGRADERT</w:t>
        </w:r>
      </w:sdtContent>
    </w:sdt>
  </w:p>
  <w:tbl>
    <w:tblPr>
      <w:tblW w:w="9351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70" w:type="dxa"/>
        <w:right w:w="70" w:type="dxa"/>
      </w:tblCellMar>
      <w:tblLook w:val="0000" w:firstRow="0" w:lastRow="0" w:firstColumn="0" w:lastColumn="0" w:noHBand="0" w:noVBand="0"/>
    </w:tblPr>
    <w:tblGrid>
      <w:gridCol w:w="3539"/>
      <w:gridCol w:w="2835"/>
      <w:gridCol w:w="1134"/>
      <w:gridCol w:w="992"/>
      <w:gridCol w:w="851"/>
    </w:tblGrid>
    <w:tr w:rsidR="00CA0EA2" w14:paraId="032024D9" w14:textId="77777777" w:rsidTr="00AB4C10">
      <w:trPr>
        <w:cantSplit/>
        <w:trHeight w:val="558"/>
      </w:trPr>
      <w:tc>
        <w:tcPr>
          <w:tcW w:w="3539" w:type="dxa"/>
          <w:vMerge w:val="restart"/>
          <w:vAlign w:val="center"/>
        </w:tcPr>
        <w:p w14:paraId="5802C81A" w14:textId="791F717D" w:rsidR="00CA0EA2" w:rsidRDefault="00B261B2" w:rsidP="00C011A9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nn-NO" w:eastAsia="nb-NO"/>
            </w:rPr>
          </w:pP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begin"/>
          </w:r>
          <w:r>
            <w:rPr>
              <w:rFonts w:cs="Arial"/>
              <w:b w:val="0"/>
              <w:noProof/>
              <w:sz w:val="20"/>
              <w:lang w:val="nn-NO" w:eastAsia="nb-NO"/>
            </w:rPr>
            <w:instrText xml:space="preserve"> REF LokalDokumenttype \h </w:instrText>
          </w:r>
          <w:r w:rsidR="00C011A9">
            <w:rPr>
              <w:rFonts w:cs="Arial"/>
              <w:b w:val="0"/>
              <w:noProof/>
              <w:sz w:val="20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20"/>
              <w:lang w:val="nn-NO" w:eastAsia="nb-NO"/>
            </w:rPr>
          </w: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separate"/>
          </w:r>
          <w:sdt>
            <w:sdtPr>
              <w:rPr>
                <w:rFonts w:cs="Arial"/>
                <w:bCs/>
                <w:noProof/>
                <w:sz w:val="28"/>
                <w:szCs w:val="28"/>
                <w:lang w:val="en-US"/>
              </w:rPr>
              <w:alias w:val="Dokumenttype"/>
              <w:tag w:val="Dokumenttype"/>
              <w:id w:val="21984962"/>
              <w:placeholder>
                <w:docPart w:val="86BDF93901F544FE96DB50C32CCE77D6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type[1]" w:storeItemID="{BF3C45E1-C93A-458E-98A4-446354CB16CC}"/>
              <w:dropDownList w:lastValue="Mal">
                <w:listItem w:value="[Dokumenttype]"/>
              </w:dropDownList>
            </w:sdtPr>
            <w:sdtEndPr/>
            <w:sdtContent>
              <w:r w:rsidR="00134533" w:rsidRPr="00134533">
                <w:rPr>
                  <w:rFonts w:cs="Arial"/>
                  <w:bCs/>
                  <w:noProof/>
                  <w:sz w:val="28"/>
                  <w:szCs w:val="28"/>
                  <w:lang w:val="en-US"/>
                </w:rPr>
                <w:t>Mal</w:t>
              </w:r>
            </w:sdtContent>
          </w:sdt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end"/>
          </w:r>
        </w:p>
        <w:p w14:paraId="67A78199" w14:textId="350DC997" w:rsidR="00B261B2" w:rsidRPr="00053D50" w:rsidRDefault="00B261B2" w:rsidP="00C011A9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nn-NO" w:eastAsia="nb-NO"/>
            </w:rPr>
          </w:pP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begin"/>
          </w:r>
          <w:r>
            <w:rPr>
              <w:rFonts w:cs="Arial"/>
              <w:b w:val="0"/>
              <w:noProof/>
              <w:sz w:val="20"/>
              <w:lang w:val="nn-NO" w:eastAsia="nb-NO"/>
            </w:rPr>
            <w:instrText xml:space="preserve"> REF LokalDokumenttittel \h </w:instrText>
          </w:r>
          <w:r w:rsidR="00C011A9">
            <w:rPr>
              <w:rFonts w:cs="Arial"/>
              <w:b w:val="0"/>
              <w:noProof/>
              <w:sz w:val="20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20"/>
              <w:lang w:val="nn-NO" w:eastAsia="nb-NO"/>
            </w:rPr>
          </w: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20"/>
                <w:lang w:val="en-GB" w:eastAsia="nb-NO"/>
              </w:rPr>
              <w:alias w:val="Dokumenttittel"/>
              <w:tag w:val="Tittel"/>
              <w:id w:val="-2109955943"/>
              <w:placeholder>
                <w:docPart w:val="DA02C93163D74C0A96E9CAF31E6ADD70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Tittel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20"/>
                  <w:lang w:val="en-GB" w:eastAsia="nb-NO"/>
                </w:rPr>
                <w:t>MAA-NOR Template for Military UAS Risk assessment report</w:t>
              </w:r>
            </w:sdtContent>
          </w:sdt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end"/>
          </w:r>
        </w:p>
      </w:tc>
      <w:tc>
        <w:tcPr>
          <w:tcW w:w="2835" w:type="dxa"/>
          <w:vAlign w:val="center"/>
        </w:tcPr>
        <w:p w14:paraId="2023CA69" w14:textId="77777777" w:rsidR="00CA0EA2" w:rsidRDefault="00CA0EA2" w:rsidP="00AB4C10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Applicability:</w:t>
          </w:r>
        </w:p>
        <w:p w14:paraId="1818F357" w14:textId="2B577E68" w:rsidR="00CA0EA2" w:rsidRPr="006B7415" w:rsidRDefault="00B261B2" w:rsidP="00AB4C10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LokalGjelderfor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en-GB" w:eastAsia="nb-NO"/>
              </w:rPr>
              <w:alias w:val="Gjelder for"/>
              <w:tag w:val="Gjelder_x0020_for"/>
              <w:id w:val="-339082353"/>
              <w:placeholder>
                <w:docPart w:val="3E1D13B100BC4306AA1184A09EDA3E64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Gjelder_x0020_for[1]" w:storeItemID="{BF3C45E1-C93A-458E-98A4-446354CB16CC}"/>
              <w:dropDownList w:lastValue="FMA">
                <w:listItem w:value="[Gjelder for]"/>
              </w:dropDownList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en-GB" w:eastAsia="nb-NO"/>
                </w:rPr>
                <w:t>FMA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2126" w:type="dxa"/>
          <w:gridSpan w:val="2"/>
          <w:vAlign w:val="center"/>
        </w:tcPr>
        <w:p w14:paraId="103C183D" w14:textId="77777777" w:rsidR="00CA0EA2" w:rsidRPr="00A150B4" w:rsidRDefault="00CA0EA2" w:rsidP="00AB4C10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  <w:r>
            <w:rPr>
              <w:rFonts w:cs="Arial"/>
              <w:noProof/>
              <w:sz w:val="16"/>
              <w:lang w:val="nn-NO" w:eastAsia="nb-NO"/>
            </w:rPr>
            <w:t>Document No</w:t>
          </w:r>
          <w:r w:rsidRPr="00A150B4">
            <w:rPr>
              <w:rFonts w:cs="Arial"/>
              <w:noProof/>
              <w:sz w:val="16"/>
              <w:lang w:val="nn-NO" w:eastAsia="nb-NO"/>
            </w:rPr>
            <w:t>:</w:t>
          </w:r>
        </w:p>
        <w:p w14:paraId="6C7AA882" w14:textId="17F183FF" w:rsidR="00CA0EA2" w:rsidRPr="00B261B2" w:rsidRDefault="00B261B2" w:rsidP="00AB4C10">
          <w:pPr>
            <w:pStyle w:val="Topptekst"/>
            <w:spacing w:before="20" w:after="20"/>
            <w:rPr>
              <w:rFonts w:cs="Arial"/>
              <w:b w:val="0"/>
              <w:bCs/>
              <w:noProof/>
              <w:sz w:val="16"/>
              <w:lang w:val="nn-NO" w:eastAsia="nb-NO"/>
            </w:rPr>
          </w:pP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begin"/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instrText xml:space="preserve"> REF LokalDokumentkode \h </w:instrText>
          </w:r>
          <w:r w:rsidR="00C011A9">
            <w:rPr>
              <w:rFonts w:cs="Arial"/>
              <w:b w:val="0"/>
              <w:bCs/>
              <w:noProof/>
              <w:sz w:val="16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separate"/>
          </w:r>
          <w:sdt>
            <w:sdtPr>
              <w:rPr>
                <w:rFonts w:cs="Arial"/>
                <w:b w:val="0"/>
                <w:bCs/>
                <w:noProof/>
                <w:sz w:val="16"/>
                <w:lang w:val="en-US" w:eastAsia="nb-NO"/>
              </w:rPr>
              <w:alias w:val="Dokumentkode"/>
              <w:tag w:val="Dokumentkode"/>
              <w:id w:val="1530993710"/>
              <w:placeholder>
                <w:docPart w:val="4099726FD16F4A42ADE73DFD12F8A1A3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kode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bCs/>
                  <w:noProof/>
                  <w:sz w:val="16"/>
                  <w:lang w:val="en-US" w:eastAsia="nb-NO"/>
                </w:rPr>
                <w:t>FMA-MAL-30441.V-01</w:t>
              </w:r>
            </w:sdtContent>
          </w:sdt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end"/>
          </w:r>
        </w:p>
      </w:tc>
      <w:tc>
        <w:tcPr>
          <w:tcW w:w="851" w:type="dxa"/>
          <w:vAlign w:val="center"/>
        </w:tcPr>
        <w:p w14:paraId="389F86F4" w14:textId="77777777" w:rsidR="00CA0EA2" w:rsidRDefault="00CA0EA2" w:rsidP="00AB4C10">
          <w:pPr>
            <w:pStyle w:val="Topptekst"/>
            <w:spacing w:before="20" w:after="20"/>
            <w:rPr>
              <w:rFonts w:cs="Arial"/>
              <w:noProof/>
              <w:sz w:val="16"/>
              <w:lang w:val="de-DE" w:eastAsia="nb-NO"/>
            </w:rPr>
          </w:pPr>
          <w:r>
            <w:rPr>
              <w:rFonts w:cs="Arial"/>
              <w:noProof/>
              <w:sz w:val="16"/>
              <w:lang w:val="de-DE" w:eastAsia="nb-NO"/>
            </w:rPr>
            <w:t>Version:</w:t>
          </w:r>
        </w:p>
        <w:p w14:paraId="5B08FEB4" w14:textId="53DD8418" w:rsidR="00CA0EA2" w:rsidRPr="00772506" w:rsidRDefault="00B261B2" w:rsidP="00AB4C10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LokalSisteversjon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e versjon"/>
              <w:tag w:val="Siste_x0020_versjon"/>
              <w:id w:val="-700859214"/>
              <w:placeholder>
                <w:docPart w:val="49C81EF7E04A4765B9D0940028976516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e_x0020_versjon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2.00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  <w:tr w:rsidR="00CA0EA2" w14:paraId="1C99B4CB" w14:textId="77777777" w:rsidTr="00AB4C10">
      <w:trPr>
        <w:cantSplit/>
        <w:trHeight w:val="403"/>
      </w:trPr>
      <w:tc>
        <w:tcPr>
          <w:tcW w:w="3539" w:type="dxa"/>
          <w:vMerge/>
        </w:tcPr>
        <w:p w14:paraId="03324A10" w14:textId="77777777" w:rsidR="00CA0EA2" w:rsidRDefault="00CA0EA2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</w:p>
      </w:tc>
      <w:tc>
        <w:tcPr>
          <w:tcW w:w="2835" w:type="dxa"/>
          <w:vAlign w:val="center"/>
        </w:tcPr>
        <w:p w14:paraId="3B500841" w14:textId="77777777" w:rsidR="00CA0EA2" w:rsidRDefault="00CA0EA2" w:rsidP="00AB4C10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 by:</w:t>
          </w:r>
        </w:p>
        <w:p w14:paraId="0859782F" w14:textId="4F40E7AC" w:rsidR="00CA0EA2" w:rsidRPr="006B7415" w:rsidRDefault="00B261B2" w:rsidP="00AB4C10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LokalFastsattav \h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Fastsatt av"/>
              <w:tag w:val="Fastsatt_x0020_av"/>
              <w:id w:val="-1358191580"/>
              <w:placeholder>
                <w:docPart w:val="8FD13FF3ED7F419EA582540E01F78DA7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Fastsatt_x0020_av[1]" w:storeItemID="{BF3C45E1-C93A-458E-98A4-446354CB16CC}"/>
              <w:dropDownList w:lastValue="Sjef Militær luftdyktighetsmyndighet">
                <w:listItem w:value="[Fastsatt av]"/>
              </w:dropDownList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Sjef Militær luftdyktighetsmyndighet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134" w:type="dxa"/>
          <w:vAlign w:val="center"/>
        </w:tcPr>
        <w:p w14:paraId="6B645559" w14:textId="77777777" w:rsidR="00CA0EA2" w:rsidRDefault="00CA0EA2" w:rsidP="00AB4C10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Issued:</w:t>
          </w:r>
        </w:p>
        <w:p w14:paraId="032B32F8" w14:textId="2ECB3BE1" w:rsidR="00CA0EA2" w:rsidRPr="006B7415" w:rsidRDefault="00B261B2" w:rsidP="00AB4C10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LokalIkrafttredelse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Ikrafttredelse"/>
              <w:tag w:val="Ikrafttredelse"/>
              <w:id w:val="-1318953841"/>
              <w:placeholder>
                <w:docPart w:val="B45BF2B6703C429E9E5EFED656652768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Ikrafttredelse[1]" w:storeItemID="{BF3C45E1-C93A-458E-98A4-446354CB16CC}"/>
              <w:date w:fullDate="2024-01-12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12.01.2024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992" w:type="dxa"/>
          <w:vAlign w:val="center"/>
        </w:tcPr>
        <w:p w14:paraId="2B4EFC7B" w14:textId="77777777" w:rsidR="00CA0EA2" w:rsidRDefault="00CA0EA2" w:rsidP="00AB4C10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Revised:</w:t>
          </w:r>
        </w:p>
        <w:p w14:paraId="1038D0DB" w14:textId="43E859D9" w:rsidR="00CA0EA2" w:rsidRPr="006B7415" w:rsidRDefault="00D37B95" w:rsidP="00AB4C10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LokalSistoppdatert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 oppdatert"/>
              <w:tag w:val="Sist_x0020_oppdatert"/>
              <w:id w:val="-1799298685"/>
              <w:placeholder>
                <w:docPart w:val="8400634A26B44C0D8A2B6935405B1379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_x0020_oppdatert[1]" w:storeItemID="{BF3C45E1-C93A-458E-98A4-446354CB16CC}"/>
              <w:date w:fullDate="2025-12-05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05.12.2025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851" w:type="dxa"/>
          <w:vAlign w:val="center"/>
        </w:tcPr>
        <w:p w14:paraId="6EB127B0" w14:textId="77777777" w:rsidR="00CA0EA2" w:rsidRDefault="00CA0EA2" w:rsidP="00AB4C10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Page:</w:t>
          </w:r>
        </w:p>
        <w:p w14:paraId="1D4C8BBE" w14:textId="77777777" w:rsidR="00CA0EA2" w:rsidRDefault="00CA0EA2" w:rsidP="00AB4C10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PAGE  \* ARABIC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2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 xml:space="preserve"> of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>NUMPAGES   \* MERGEFORMAT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6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</w:tbl>
  <w:p w14:paraId="4FB98F23" w14:textId="77777777" w:rsidR="00CA0EA2" w:rsidRDefault="00CA0EA2">
    <w:pPr>
      <w:pStyle w:val="Topptekst"/>
      <w:rPr>
        <w:noProof/>
        <w:sz w:val="2"/>
        <w:szCs w:val="2"/>
      </w:rPr>
    </w:pPr>
  </w:p>
  <w:p w14:paraId="1CB4FED2" w14:textId="77777777" w:rsidR="00CA0EA2" w:rsidRDefault="00CA0EA2">
    <w:pPr>
      <w:pStyle w:val="Topptekst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3FF21D21" w14:textId="77777777" w:rsidR="00CA0EA2" w:rsidRPr="00577EBB" w:rsidRDefault="00AB4C10" w:rsidP="00EF7801">
    <w:pPr>
      <w:spacing w:after="0"/>
      <w:jc w:val="right"/>
      <w:rPr>
        <w:rFonts w:ascii="Arial" w:hAnsi="Arial" w:cs="Arial"/>
        <w:b/>
        <w:bCs/>
        <w:color w:val="FF0000"/>
        <w:sz w:val="20"/>
      </w:rPr>
    </w:pPr>
    <w:sdt>
      <w:sdtPr>
        <w:rPr>
          <w:rFonts w:ascii="Arial" w:hAnsi="Arial" w:cs="Arial"/>
          <w:b/>
          <w:bCs/>
          <w:color w:val="FF0000"/>
          <w:sz w:val="20"/>
        </w:rPr>
        <w:alias w:val="Graderingsnivå"/>
        <w:tag w:val="IntranetMMSikkerhetNoteField"/>
        <w:id w:val="-111442335"/>
        <w:lock w:val="contentLocked"/>
        <w:placeholder>
          <w:docPart w:val="BEB919DB28FA4D29A70C55701DCA64AF"/>
        </w:placeholder>
        <w:dataBinding w:prefixMappings="xmlns:ns0='http://schemas.microsoft.com/office/2006/metadata/properties' xmlns:ns1='http://www.w3.org/2001/XMLSchema-instance' xmlns:ns2='http://schemas.microsoft.com/office/infopath/2007/PartnerControls' xmlns:ns3='e5e56184-275f-495f-a56f-8fdf09bcc359' xmlns:ns4='dd00ab93-0e18-411d-b15d-2f87675ae7e8' xmlns:ns5='4c0a4739-058c-4a6b-9871-4ea836128b31' xmlns:ns6='http://schemas.microsoft.com/sharepoint/v4' xmlns:ns7='c999e5f1-d92f-44b2-bf2a-0094f91b8676' " w:xpath="/ns0:properties[1]/documentManagement[1]/ns4:IntranetMMSikkerhetNoteField[1]/ns2:Terms[1]" w:storeItemID="{A0566FEB-1F4D-4D72-B57F-09B5539C45B3}"/>
        <w:text w:multiLine="1"/>
      </w:sdtPr>
      <w:sdtEndPr/>
      <w:sdtContent>
        <w:r w:rsidR="00CA0EA2">
          <w:rPr>
            <w:rFonts w:ascii="Arial" w:hAnsi="Arial" w:cs="Arial"/>
            <w:b/>
            <w:bCs/>
            <w:color w:val="FF0000"/>
            <w:sz w:val="20"/>
          </w:rPr>
          <w:t>UGRADERT</w:t>
        </w:r>
      </w:sdtContent>
    </w:sdt>
  </w:p>
  <w:tbl>
    <w:tblPr>
      <w:tblW w:w="9426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70" w:type="dxa"/>
        <w:right w:w="70" w:type="dxa"/>
      </w:tblCellMar>
      <w:tblLook w:val="0000" w:firstRow="0" w:lastRow="0" w:firstColumn="0" w:lastColumn="0" w:noHBand="0" w:noVBand="0"/>
    </w:tblPr>
    <w:tblGrid>
      <w:gridCol w:w="1063"/>
      <w:gridCol w:w="3610"/>
      <w:gridCol w:w="2768"/>
      <w:gridCol w:w="1276"/>
      <w:gridCol w:w="709"/>
    </w:tblGrid>
    <w:tr w:rsidR="00CA0EA2" w:rsidRPr="00AB4C10" w14:paraId="11DB57DA" w14:textId="77777777" w:rsidTr="00134533">
      <w:trPr>
        <w:cantSplit/>
        <w:trHeight w:val="388"/>
      </w:trPr>
      <w:tc>
        <w:tcPr>
          <w:tcW w:w="1063" w:type="dxa"/>
          <w:vMerge w:val="restart"/>
          <w:vAlign w:val="center"/>
        </w:tcPr>
        <w:p w14:paraId="46543F3F" w14:textId="77777777" w:rsidR="00CA0EA2" w:rsidRPr="009747F7" w:rsidRDefault="00CA0EA2" w:rsidP="00134533">
          <w:pPr>
            <w:pStyle w:val="Topptekst"/>
            <w:jc w:val="center"/>
            <w:rPr>
              <w:rFonts w:cs="Arial"/>
              <w:noProof/>
              <w:color w:val="000000"/>
              <w:sz w:val="24"/>
              <w:lang w:val="en-GB" w:eastAsia="nb-NO"/>
            </w:rPr>
          </w:pPr>
          <w:r>
            <w:rPr>
              <w:rFonts w:cs="Arial"/>
              <w:noProof/>
              <w:color w:val="000000"/>
              <w:sz w:val="24"/>
              <w:lang w:val="nb-NO" w:eastAsia="nb-NO"/>
            </w:rPr>
            <w:drawing>
              <wp:inline distT="0" distB="0" distL="0" distR="0" wp14:anchorId="3417C59D" wp14:editId="0F04EE95">
                <wp:extent cx="495300" cy="803317"/>
                <wp:effectExtent l="0" t="0" r="0" b="0"/>
                <wp:docPr id="4" name="Picture 4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FM-RGB2-13-crop.png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499179" cy="809608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bookmarkStart w:id="5" w:name="LokalDokumenttype"/>
      <w:tc>
        <w:tcPr>
          <w:tcW w:w="3610" w:type="dxa"/>
          <w:vMerge w:val="restart"/>
          <w:vAlign w:val="center"/>
        </w:tcPr>
        <w:p w14:paraId="2FA08AD1" w14:textId="5A8A9580" w:rsidR="00CA0EA2" w:rsidRPr="00574232" w:rsidRDefault="00AB4C10" w:rsidP="00134533">
          <w:pPr>
            <w:pStyle w:val="Topptekst"/>
            <w:spacing w:before="120"/>
            <w:jc w:val="center"/>
            <w:rPr>
              <w:rFonts w:cs="Arial"/>
              <w:bCs/>
              <w:noProof/>
              <w:sz w:val="28"/>
              <w:szCs w:val="28"/>
              <w:lang w:val="en-GB"/>
            </w:rPr>
          </w:pPr>
          <w:sdt>
            <w:sdtPr>
              <w:rPr>
                <w:rFonts w:cs="Arial"/>
                <w:bCs/>
                <w:noProof/>
                <w:sz w:val="28"/>
                <w:szCs w:val="28"/>
                <w:lang w:val="nb-NO"/>
              </w:rPr>
              <w:alias w:val="Dokumenttype"/>
              <w:tag w:val="Dokumenttype"/>
              <w:id w:val="430557163"/>
              <w:placeholder>
                <w:docPart w:val="663FC968819047228011177890C22739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type[1]" w:storeItemID="{BF3C45E1-C93A-458E-98A4-446354CB16CC}"/>
              <w:dropDownList w:lastValue="Mal">
                <w:listItem w:value="[Dokumenttype]"/>
              </w:dropDownList>
            </w:sdtPr>
            <w:sdtEndPr/>
            <w:sdtContent>
              <w:r w:rsidR="005B0169">
                <w:rPr>
                  <w:rFonts w:cs="Arial"/>
                  <w:bCs/>
                  <w:noProof/>
                  <w:sz w:val="28"/>
                  <w:szCs w:val="28"/>
                  <w:lang w:val="nb-NO"/>
                </w:rPr>
                <w:t>Mal</w:t>
              </w:r>
            </w:sdtContent>
          </w:sdt>
          <w:bookmarkEnd w:id="5"/>
        </w:p>
        <w:bookmarkStart w:id="6" w:name="LokalDokumenttittel"/>
        <w:p w14:paraId="3CFA4958" w14:textId="1EE71627" w:rsidR="00CA0EA2" w:rsidRPr="00574232" w:rsidRDefault="00AB4C10" w:rsidP="00134533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en-GB" w:eastAsia="nb-NO"/>
            </w:rPr>
          </w:pPr>
          <w:sdt>
            <w:sdtPr>
              <w:rPr>
                <w:rFonts w:cs="Arial"/>
                <w:b w:val="0"/>
                <w:noProof/>
                <w:sz w:val="20"/>
                <w:lang w:val="en-GB" w:eastAsia="nb-NO"/>
              </w:rPr>
              <w:alias w:val="Dokumenttittel"/>
              <w:tag w:val="Tittel"/>
              <w:id w:val="1518265571"/>
              <w:placeholder>
                <w:docPart w:val="AF58B5A2E86342E3B501EF1D474756AE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Tittel[1]" w:storeItemID="{BF3C45E1-C93A-458E-98A4-446354CB16CC}"/>
              <w:text/>
            </w:sdtPr>
            <w:sdtEndPr/>
            <w:sdtContent>
              <w:r w:rsidR="005B0169">
                <w:rPr>
                  <w:rFonts w:cs="Arial"/>
                  <w:b w:val="0"/>
                  <w:noProof/>
                  <w:sz w:val="20"/>
                  <w:lang w:val="en-GB" w:eastAsia="nb-NO"/>
                </w:rPr>
                <w:t>MAA-NOR Template for Military UAS Risk assessment report</w:t>
              </w:r>
            </w:sdtContent>
          </w:sdt>
          <w:bookmarkEnd w:id="6"/>
        </w:p>
      </w:tc>
      <w:tc>
        <w:tcPr>
          <w:tcW w:w="2768" w:type="dxa"/>
          <w:vAlign w:val="center"/>
        </w:tcPr>
        <w:p w14:paraId="68DC9181" w14:textId="77777777" w:rsidR="00CA0EA2" w:rsidRDefault="00CA0EA2" w:rsidP="0013453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Applicability:</w:t>
          </w:r>
        </w:p>
        <w:bookmarkStart w:id="7" w:name="LokalGjelderfor"/>
        <w:p w14:paraId="70C6E836" w14:textId="7A5375DF" w:rsidR="00CA0EA2" w:rsidRPr="003B4CB7" w:rsidRDefault="00AB4C10" w:rsidP="00134533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en-GB" w:eastAsia="nb-NO"/>
            </w:rPr>
          </w:pPr>
          <w:sdt>
            <w:sdtPr>
              <w:rPr>
                <w:rFonts w:cs="Arial"/>
                <w:b w:val="0"/>
                <w:noProof/>
                <w:sz w:val="16"/>
                <w:lang w:val="en-GB" w:eastAsia="nb-NO"/>
              </w:rPr>
              <w:alias w:val="Gjelder for"/>
              <w:tag w:val="Gjelder_x0020_for"/>
              <w:id w:val="-1423020545"/>
              <w:placeholder>
                <w:docPart w:val="35EBED1CA15E4B5C8F038009E86FFC41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Gjelder_x0020_for[1]" w:storeItemID="{BF3C45E1-C93A-458E-98A4-446354CB16CC}"/>
              <w:dropDownList w:lastValue="FMA">
                <w:listItem w:value="[Gjelder for]"/>
              </w:dropDownList>
            </w:sdtPr>
            <w:sdtEndPr/>
            <w:sdtContent>
              <w:r w:rsidR="005B0169">
                <w:rPr>
                  <w:rFonts w:cs="Arial"/>
                  <w:b w:val="0"/>
                  <w:noProof/>
                  <w:sz w:val="16"/>
                  <w:lang w:val="en-GB" w:eastAsia="nb-NO"/>
                </w:rPr>
                <w:t>FMA</w:t>
              </w:r>
            </w:sdtContent>
          </w:sdt>
          <w:bookmarkEnd w:id="7"/>
        </w:p>
      </w:tc>
      <w:tc>
        <w:tcPr>
          <w:tcW w:w="1985" w:type="dxa"/>
          <w:gridSpan w:val="2"/>
          <w:vAlign w:val="center"/>
        </w:tcPr>
        <w:p w14:paraId="19C76478" w14:textId="77777777" w:rsidR="00CA0EA2" w:rsidRPr="00A150B4" w:rsidRDefault="00CA0EA2" w:rsidP="00134533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  <w:r>
            <w:rPr>
              <w:rFonts w:cs="Arial"/>
              <w:noProof/>
              <w:sz w:val="16"/>
              <w:lang w:val="nn-NO" w:eastAsia="nb-NO"/>
            </w:rPr>
            <w:t>Document No</w:t>
          </w:r>
          <w:r w:rsidRPr="00A150B4">
            <w:rPr>
              <w:rFonts w:cs="Arial"/>
              <w:noProof/>
              <w:sz w:val="16"/>
              <w:lang w:val="nn-NO" w:eastAsia="nb-NO"/>
            </w:rPr>
            <w:t>:</w:t>
          </w:r>
        </w:p>
        <w:bookmarkStart w:id="8" w:name="LokalDokumentkode"/>
        <w:p w14:paraId="11660505" w14:textId="027B7798" w:rsidR="00CA0EA2" w:rsidRPr="00A150B4" w:rsidRDefault="00AB4C10" w:rsidP="00134533">
          <w:pPr>
            <w:pStyle w:val="Topptekst"/>
            <w:spacing w:before="20" w:after="20"/>
            <w:rPr>
              <w:rFonts w:cs="Arial"/>
              <w:b w:val="0"/>
              <w:bCs/>
              <w:noProof/>
              <w:sz w:val="16"/>
              <w:lang w:val="nn-NO" w:eastAsia="nb-NO"/>
            </w:rPr>
          </w:pPr>
          <w:sdt>
            <w:sdtPr>
              <w:rPr>
                <w:rFonts w:cs="Arial"/>
                <w:b w:val="0"/>
                <w:bCs/>
                <w:noProof/>
                <w:sz w:val="16"/>
                <w:lang w:val="en-US" w:eastAsia="nb-NO"/>
              </w:rPr>
              <w:alias w:val="Dokumentkode"/>
              <w:tag w:val="Dokumentkode"/>
              <w:id w:val="-54858473"/>
              <w:placeholder>
                <w:docPart w:val="5A9EF6D7EE3C45D9851135CA338E5EF5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kode[1]" w:storeItemID="{BF3C45E1-C93A-458E-98A4-446354CB16CC}"/>
              <w:text/>
            </w:sdtPr>
            <w:sdtEndPr/>
            <w:sdtContent>
              <w:r w:rsidR="005B0169">
                <w:rPr>
                  <w:rFonts w:cs="Arial"/>
                  <w:b w:val="0"/>
                  <w:bCs/>
                  <w:noProof/>
                  <w:sz w:val="16"/>
                  <w:lang w:val="en-US" w:eastAsia="nb-NO"/>
                </w:rPr>
                <w:t>FMA-MAL-30441.V-01</w:t>
              </w:r>
            </w:sdtContent>
          </w:sdt>
          <w:bookmarkEnd w:id="8"/>
        </w:p>
      </w:tc>
    </w:tr>
    <w:tr w:rsidR="00CA0EA2" w14:paraId="2A7B397D" w14:textId="77777777" w:rsidTr="00134533">
      <w:trPr>
        <w:cantSplit/>
        <w:trHeight w:val="262"/>
      </w:trPr>
      <w:tc>
        <w:tcPr>
          <w:tcW w:w="1063" w:type="dxa"/>
          <w:vMerge/>
        </w:tcPr>
        <w:p w14:paraId="26C6012A" w14:textId="77777777" w:rsidR="00CA0EA2" w:rsidRPr="00A150B4" w:rsidRDefault="00CA0EA2">
          <w:pPr>
            <w:pStyle w:val="Topptekst"/>
            <w:jc w:val="center"/>
            <w:rPr>
              <w:rFonts w:cs="Arial"/>
              <w:noProof/>
              <w:sz w:val="24"/>
              <w:lang w:val="nn-NO" w:eastAsia="nb-NO"/>
            </w:rPr>
          </w:pPr>
        </w:p>
      </w:tc>
      <w:tc>
        <w:tcPr>
          <w:tcW w:w="3610" w:type="dxa"/>
          <w:vMerge/>
        </w:tcPr>
        <w:p w14:paraId="1527803A" w14:textId="77777777" w:rsidR="00CA0EA2" w:rsidRPr="00A150B4" w:rsidRDefault="00CA0EA2">
          <w:pPr>
            <w:pStyle w:val="Topptekst"/>
            <w:rPr>
              <w:rFonts w:cs="Arial"/>
              <w:noProof/>
              <w:sz w:val="24"/>
              <w:lang w:val="nn-NO" w:eastAsia="nb-NO"/>
            </w:rPr>
          </w:pPr>
        </w:p>
      </w:tc>
      <w:tc>
        <w:tcPr>
          <w:tcW w:w="2768" w:type="dxa"/>
          <w:vAlign w:val="center"/>
        </w:tcPr>
        <w:p w14:paraId="276EEDFD" w14:textId="77777777" w:rsidR="00CA0EA2" w:rsidRDefault="00CA0EA2" w:rsidP="0013453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 by:</w:t>
          </w:r>
        </w:p>
        <w:bookmarkStart w:id="9" w:name="LokalFastsattav"/>
        <w:p w14:paraId="65ACD03C" w14:textId="63C9C74E" w:rsidR="00CA0EA2" w:rsidRPr="006B7415" w:rsidRDefault="00AB4C10" w:rsidP="00134533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Fastsatt av"/>
              <w:tag w:val="Fastsatt_x0020_av"/>
              <w:id w:val="-1365520809"/>
              <w:placeholder>
                <w:docPart w:val="1054DFE3373B4A61B76D1BD7BDC49A03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Fastsatt_x0020_av[1]" w:storeItemID="{BF3C45E1-C93A-458E-98A4-446354CB16CC}"/>
              <w:dropDownList w:lastValue="Sjef Militær luftdyktighetsmyndighet">
                <w:listItem w:value="[Fastsatt av]"/>
              </w:dropDownList>
            </w:sdtPr>
            <w:sdtEndPr/>
            <w:sdtContent>
              <w:r w:rsidR="005B0169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Sjef Militær luftdyktighetsmyndighet</w:t>
              </w:r>
            </w:sdtContent>
          </w:sdt>
          <w:bookmarkEnd w:id="9"/>
        </w:p>
      </w:tc>
      <w:tc>
        <w:tcPr>
          <w:tcW w:w="1985" w:type="dxa"/>
          <w:gridSpan w:val="2"/>
          <w:vAlign w:val="center"/>
        </w:tcPr>
        <w:p w14:paraId="31BD7905" w14:textId="77777777" w:rsidR="00CA0EA2" w:rsidRDefault="00CA0EA2" w:rsidP="0013453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Version:</w:t>
          </w:r>
        </w:p>
        <w:bookmarkStart w:id="10" w:name="LokalSisteversjon"/>
        <w:p w14:paraId="4CD88BE2" w14:textId="102FB688" w:rsidR="00CA0EA2" w:rsidRPr="006B7415" w:rsidRDefault="00AB4C10" w:rsidP="00134533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e versjon"/>
              <w:tag w:val="Siste_x0020_versjon"/>
              <w:id w:val="-1983294758"/>
              <w:placeholder>
                <w:docPart w:val="23DECCBDC2334B5E93507710141ADC6F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e_x0020_versjon[1]" w:storeItemID="{BF3C45E1-C93A-458E-98A4-446354CB16CC}"/>
              <w:text/>
            </w:sdtPr>
            <w:sdtEndPr/>
            <w:sdtContent>
              <w:r w:rsidR="005B0169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2.00</w:t>
              </w:r>
            </w:sdtContent>
          </w:sdt>
          <w:bookmarkEnd w:id="10"/>
        </w:p>
      </w:tc>
    </w:tr>
    <w:tr w:rsidR="00CA0EA2" w14:paraId="1175C6BC" w14:textId="77777777" w:rsidTr="00134533">
      <w:trPr>
        <w:cantSplit/>
        <w:trHeight w:val="493"/>
      </w:trPr>
      <w:tc>
        <w:tcPr>
          <w:tcW w:w="1063" w:type="dxa"/>
          <w:vMerge/>
          <w:tcBorders>
            <w:bottom w:val="single" w:sz="4" w:space="0" w:color="auto"/>
          </w:tcBorders>
        </w:tcPr>
        <w:p w14:paraId="545948D3" w14:textId="77777777" w:rsidR="00CA0EA2" w:rsidRDefault="00CA0EA2">
          <w:pPr>
            <w:pStyle w:val="Topptekst"/>
            <w:jc w:val="center"/>
            <w:rPr>
              <w:rFonts w:cs="Arial"/>
              <w:noProof/>
              <w:sz w:val="24"/>
              <w:lang w:val="nb-NO" w:eastAsia="nb-NO"/>
            </w:rPr>
          </w:pPr>
        </w:p>
      </w:tc>
      <w:tc>
        <w:tcPr>
          <w:tcW w:w="3610" w:type="dxa"/>
          <w:vMerge/>
          <w:tcBorders>
            <w:bottom w:val="single" w:sz="4" w:space="0" w:color="auto"/>
          </w:tcBorders>
        </w:tcPr>
        <w:p w14:paraId="004BAD62" w14:textId="77777777" w:rsidR="00CA0EA2" w:rsidRDefault="00CA0EA2">
          <w:pPr>
            <w:pStyle w:val="Topptekst"/>
            <w:rPr>
              <w:rFonts w:cs="Arial"/>
              <w:noProof/>
              <w:sz w:val="24"/>
              <w:lang w:val="nb-NO" w:eastAsia="nb-NO"/>
            </w:rPr>
          </w:pPr>
        </w:p>
      </w:tc>
      <w:tc>
        <w:tcPr>
          <w:tcW w:w="2768" w:type="dxa"/>
          <w:tcBorders>
            <w:bottom w:val="single" w:sz="4" w:space="0" w:color="auto"/>
          </w:tcBorders>
          <w:vAlign w:val="center"/>
        </w:tcPr>
        <w:p w14:paraId="72473D33" w14:textId="77777777" w:rsidR="00CA0EA2" w:rsidRDefault="00CA0EA2" w:rsidP="0013453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Issued:</w:t>
          </w:r>
        </w:p>
        <w:bookmarkStart w:id="11" w:name="LokalIkrafttredelse"/>
        <w:p w14:paraId="3203BB00" w14:textId="539DE069" w:rsidR="00CA0EA2" w:rsidRPr="00053D50" w:rsidRDefault="00AB4C10" w:rsidP="00134533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Ikrafttredelse"/>
              <w:tag w:val="Ikrafttredelse"/>
              <w:id w:val="2138135492"/>
              <w:placeholder>
                <w:docPart w:val="D381237470E74978B06F886E6FD5D3E6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Ikrafttredelse[1]" w:storeItemID="{BF3C45E1-C93A-458E-98A4-446354CB16CC}"/>
              <w:date w:fullDate="2024-01-12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 w:rsidR="005B0169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12.01.2024</w:t>
              </w:r>
            </w:sdtContent>
          </w:sdt>
          <w:bookmarkEnd w:id="11"/>
        </w:p>
      </w:tc>
      <w:tc>
        <w:tcPr>
          <w:tcW w:w="1276" w:type="dxa"/>
          <w:tcBorders>
            <w:bottom w:val="single" w:sz="4" w:space="0" w:color="auto"/>
          </w:tcBorders>
          <w:vAlign w:val="center"/>
        </w:tcPr>
        <w:p w14:paraId="5429BF66" w14:textId="77777777" w:rsidR="00CA0EA2" w:rsidRDefault="00CA0EA2" w:rsidP="0013453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Revised:</w:t>
          </w:r>
        </w:p>
        <w:bookmarkStart w:id="12" w:name="LokalSistoppdatert"/>
        <w:p w14:paraId="60A08212" w14:textId="17CB576F" w:rsidR="00CA0EA2" w:rsidRPr="006B7415" w:rsidRDefault="00AB4C10" w:rsidP="00134533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 oppdatert"/>
              <w:tag w:val="Sist_x0020_oppdatert"/>
              <w:id w:val="71169056"/>
              <w:placeholder>
                <w:docPart w:val="A96CC1FB16974671A73F7331BBFF8956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_x0020_oppdatert[1]" w:storeItemID="{BF3C45E1-C93A-458E-98A4-446354CB16CC}"/>
              <w:date w:fullDate="2025-12-05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 w:rsidR="005B0169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05.12.2025</w:t>
              </w:r>
            </w:sdtContent>
          </w:sdt>
          <w:bookmarkEnd w:id="12"/>
        </w:p>
      </w:tc>
      <w:tc>
        <w:tcPr>
          <w:tcW w:w="709" w:type="dxa"/>
          <w:tcBorders>
            <w:bottom w:val="single" w:sz="4" w:space="0" w:color="auto"/>
          </w:tcBorders>
          <w:vAlign w:val="center"/>
        </w:tcPr>
        <w:p w14:paraId="08AADA76" w14:textId="77777777" w:rsidR="00CA0EA2" w:rsidRDefault="00CA0EA2" w:rsidP="0013453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Page:</w:t>
          </w:r>
        </w:p>
        <w:p w14:paraId="1D8BA641" w14:textId="77777777" w:rsidR="00CA0EA2" w:rsidRDefault="00CA0EA2" w:rsidP="0013453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PAGE  \* ARABIC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1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 xml:space="preserve"> of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>NUMPAGES   \* MERGEFORMAT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6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</w:tbl>
  <w:p w14:paraId="6E55D9D5" w14:textId="77777777" w:rsidR="00CA0EA2" w:rsidRDefault="00CA0EA2">
    <w:pPr>
      <w:pStyle w:val="Topptekst"/>
      <w:rPr>
        <w:noProof/>
        <w:sz w:val="2"/>
        <w:szCs w:val="2"/>
      </w:rPr>
    </w:pPr>
  </w:p>
  <w:p w14:paraId="6E92C1C7" w14:textId="77777777" w:rsidR="00CA0EA2" w:rsidRDefault="00CA0EA2">
    <w:pPr>
      <w:pStyle w:val="Topptekst"/>
      <w:rPr>
        <w:noProof/>
        <w:sz w:val="2"/>
        <w:szCs w:val="2"/>
      </w:rPr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B42C0D6" w14:textId="77777777" w:rsidR="00CA0EA2" w:rsidRPr="002D6A72" w:rsidRDefault="00AB4C10" w:rsidP="001722DB">
    <w:pPr>
      <w:spacing w:after="0"/>
      <w:jc w:val="right"/>
      <w:rPr>
        <w:rFonts w:ascii="Arial" w:hAnsi="Arial" w:cs="Arial"/>
        <w:b/>
        <w:bCs/>
        <w:color w:val="FF0000"/>
        <w:sz w:val="20"/>
        <w:lang w:val="en-US"/>
      </w:rPr>
    </w:pPr>
    <w:sdt>
      <w:sdtPr>
        <w:rPr>
          <w:rFonts w:ascii="Arial" w:hAnsi="Arial" w:cs="Arial"/>
          <w:b/>
          <w:bCs/>
          <w:color w:val="FF0000"/>
          <w:sz w:val="20"/>
        </w:rPr>
        <w:alias w:val="Graderingsnivå"/>
        <w:tag w:val="IntranetMMSikkerhetNoteField"/>
        <w:id w:val="2008472076"/>
        <w:lock w:val="contentLocked"/>
        <w:dataBinding w:prefixMappings="xmlns:ns0='http://schemas.microsoft.com/office/2006/metadata/properties' xmlns:ns1='http://www.w3.org/2001/XMLSchema-instance' xmlns:ns2='http://schemas.microsoft.com/office/infopath/2007/PartnerControls' xmlns:ns3='e5e56184-275f-495f-a56f-8fdf09bcc359' xmlns:ns4='dd00ab93-0e18-411d-b15d-2f87675ae7e8' xmlns:ns5='4c0a4739-058c-4a6b-9871-4ea836128b31' xmlns:ns6='http://schemas.microsoft.com/sharepoint/v4' xmlns:ns7='c999e5f1-d92f-44b2-bf2a-0094f91b8676' " w:xpath="/ns0:properties[1]/documentManagement[1]/ns4:IntranetMMSikkerhetNoteField[1]/ns2:Terms[1]" w:storeItemID="{A0566FEB-1F4D-4D72-B57F-09B5539C45B3}"/>
        <w:text w:multiLine="1"/>
      </w:sdtPr>
      <w:sdtEndPr/>
      <w:sdtContent>
        <w:r w:rsidR="00CA0EA2">
          <w:rPr>
            <w:rFonts w:ascii="Arial" w:hAnsi="Arial" w:cs="Arial"/>
            <w:b/>
            <w:bCs/>
            <w:color w:val="FF0000"/>
            <w:sz w:val="20"/>
          </w:rPr>
          <w:t>UGRADERT</w:t>
        </w:r>
      </w:sdtContent>
    </w:sdt>
  </w:p>
  <w:tbl>
    <w:tblPr>
      <w:tblW w:w="13603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70" w:type="dxa"/>
        <w:right w:w="70" w:type="dxa"/>
      </w:tblCellMar>
      <w:tblLook w:val="0000" w:firstRow="0" w:lastRow="0" w:firstColumn="0" w:lastColumn="0" w:noHBand="0" w:noVBand="0"/>
    </w:tblPr>
    <w:tblGrid>
      <w:gridCol w:w="6941"/>
      <w:gridCol w:w="3402"/>
      <w:gridCol w:w="1134"/>
      <w:gridCol w:w="1134"/>
      <w:gridCol w:w="992"/>
    </w:tblGrid>
    <w:tr w:rsidR="00D37B95" w14:paraId="3FB487CC" w14:textId="77777777" w:rsidTr="00C011A9">
      <w:trPr>
        <w:cantSplit/>
        <w:trHeight w:val="234"/>
      </w:trPr>
      <w:tc>
        <w:tcPr>
          <w:tcW w:w="6941" w:type="dxa"/>
          <w:vMerge w:val="restart"/>
          <w:vAlign w:val="center"/>
        </w:tcPr>
        <w:p w14:paraId="6038ACF7" w14:textId="086F7DAC" w:rsidR="00D37B95" w:rsidRDefault="00D37B95" w:rsidP="00C011A9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nn-NO" w:eastAsia="nb-NO"/>
            </w:rPr>
          </w:pP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begin"/>
          </w:r>
          <w:r>
            <w:rPr>
              <w:rFonts w:cs="Arial"/>
              <w:b w:val="0"/>
              <w:noProof/>
              <w:sz w:val="20"/>
              <w:lang w:val="nn-NO" w:eastAsia="nb-NO"/>
            </w:rPr>
            <w:instrText xml:space="preserve"> REF LokalDokumenttype \h </w:instrText>
          </w:r>
          <w:r w:rsidR="00C011A9">
            <w:rPr>
              <w:rFonts w:cs="Arial"/>
              <w:b w:val="0"/>
              <w:noProof/>
              <w:sz w:val="20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20"/>
              <w:lang w:val="nn-NO" w:eastAsia="nb-NO"/>
            </w:rPr>
          </w: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separate"/>
          </w:r>
          <w:sdt>
            <w:sdtPr>
              <w:rPr>
                <w:rFonts w:cs="Arial"/>
                <w:bCs/>
                <w:noProof/>
                <w:sz w:val="28"/>
                <w:szCs w:val="28"/>
                <w:lang w:val="en-US"/>
              </w:rPr>
              <w:alias w:val="Dokumenttype"/>
              <w:tag w:val="Dokumenttype"/>
              <w:id w:val="-2035405177"/>
              <w:placeholder>
                <w:docPart w:val="9596CADD2CCB44BBA10994E2D8E63F20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type[1]" w:storeItemID="{BF3C45E1-C93A-458E-98A4-446354CB16CC}"/>
              <w:dropDownList w:lastValue="Mal">
                <w:listItem w:value="[Dokumenttype]"/>
              </w:dropDownList>
            </w:sdtPr>
            <w:sdtEndPr/>
            <w:sdtContent>
              <w:r w:rsidR="00134533" w:rsidRPr="00134533">
                <w:rPr>
                  <w:rFonts w:cs="Arial"/>
                  <w:bCs/>
                  <w:noProof/>
                  <w:sz w:val="28"/>
                  <w:szCs w:val="28"/>
                  <w:lang w:val="en-US"/>
                </w:rPr>
                <w:t>Mal</w:t>
              </w:r>
            </w:sdtContent>
          </w:sdt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end"/>
          </w:r>
        </w:p>
        <w:p w14:paraId="463CD0C1" w14:textId="57312946" w:rsidR="00D37B95" w:rsidRPr="00053D50" w:rsidRDefault="00D37B95" w:rsidP="00C011A9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nn-NO" w:eastAsia="nb-NO"/>
            </w:rPr>
          </w:pP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begin"/>
          </w:r>
          <w:r>
            <w:rPr>
              <w:rFonts w:cs="Arial"/>
              <w:b w:val="0"/>
              <w:noProof/>
              <w:sz w:val="20"/>
              <w:lang w:val="nn-NO" w:eastAsia="nb-NO"/>
            </w:rPr>
            <w:instrText xml:space="preserve"> REF LokalDokumenttittel \h </w:instrText>
          </w:r>
          <w:r w:rsidR="00C011A9">
            <w:rPr>
              <w:rFonts w:cs="Arial"/>
              <w:b w:val="0"/>
              <w:noProof/>
              <w:sz w:val="20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20"/>
              <w:lang w:val="nn-NO" w:eastAsia="nb-NO"/>
            </w:rPr>
          </w: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20"/>
                <w:lang w:val="en-GB" w:eastAsia="nb-NO"/>
              </w:rPr>
              <w:alias w:val="Dokumenttittel"/>
              <w:tag w:val="Tittel"/>
              <w:id w:val="-1383553827"/>
              <w:placeholder>
                <w:docPart w:val="ED576F743D3646FA9464E11C31FE6D96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Tittel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20"/>
                  <w:lang w:val="en-GB" w:eastAsia="nb-NO"/>
                </w:rPr>
                <w:t>MAA-NOR Template for Military UAS Risk assessment report</w:t>
              </w:r>
            </w:sdtContent>
          </w:sdt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end"/>
          </w:r>
        </w:p>
      </w:tc>
      <w:tc>
        <w:tcPr>
          <w:tcW w:w="3402" w:type="dxa"/>
        </w:tcPr>
        <w:p w14:paraId="6AC63A8D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Applicability:</w:t>
          </w:r>
        </w:p>
        <w:p w14:paraId="69DC8CF0" w14:textId="69C51F1E" w:rsidR="00D37B95" w:rsidRPr="00FF5890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en-US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LokalGjelderfor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en-GB" w:eastAsia="nb-NO"/>
              </w:rPr>
              <w:alias w:val="Gjelder for"/>
              <w:tag w:val="Gjelder_x0020_for"/>
              <w:id w:val="730668496"/>
              <w:placeholder>
                <w:docPart w:val="E4CD16D9CD8B45699C473A79EF98C90E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Gjelder_x0020_for[1]" w:storeItemID="{BF3C45E1-C93A-458E-98A4-446354CB16CC}"/>
              <w:dropDownList w:lastValue="FMA">
                <w:listItem w:value="[Gjelder for]"/>
              </w:dropDownList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en-GB" w:eastAsia="nb-NO"/>
                </w:rPr>
                <w:t>FMA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2268" w:type="dxa"/>
          <w:gridSpan w:val="2"/>
        </w:tcPr>
        <w:p w14:paraId="6CAC9D3C" w14:textId="77777777" w:rsidR="00D37B95" w:rsidRPr="00A150B4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  <w:r>
            <w:rPr>
              <w:rFonts w:cs="Arial"/>
              <w:noProof/>
              <w:sz w:val="16"/>
              <w:lang w:val="nn-NO" w:eastAsia="nb-NO"/>
            </w:rPr>
            <w:t>Document No</w:t>
          </w:r>
          <w:r w:rsidRPr="00A150B4">
            <w:rPr>
              <w:rFonts w:cs="Arial"/>
              <w:noProof/>
              <w:sz w:val="16"/>
              <w:lang w:val="nn-NO" w:eastAsia="nb-NO"/>
            </w:rPr>
            <w:t>:</w:t>
          </w:r>
        </w:p>
        <w:p w14:paraId="22A8BC72" w14:textId="2925038E" w:rsidR="00D37B95" w:rsidRPr="00A150B4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begin"/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instrText xml:space="preserve"> REF LokalDokumentkode \h </w:instrText>
          </w:r>
          <w:r w:rsidR="00C011A9">
            <w:rPr>
              <w:rFonts w:cs="Arial"/>
              <w:b w:val="0"/>
              <w:bCs/>
              <w:noProof/>
              <w:sz w:val="16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separate"/>
          </w:r>
          <w:sdt>
            <w:sdtPr>
              <w:rPr>
                <w:rFonts w:cs="Arial"/>
                <w:b w:val="0"/>
                <w:bCs/>
                <w:noProof/>
                <w:sz w:val="16"/>
                <w:lang w:val="en-US" w:eastAsia="nb-NO"/>
              </w:rPr>
              <w:alias w:val="Dokumentkode"/>
              <w:tag w:val="Dokumentkode"/>
              <w:id w:val="-1816711950"/>
              <w:placeholder>
                <w:docPart w:val="BDA2FFBCE68B48848D6A0C86F0EB86C7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kode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bCs/>
                  <w:noProof/>
                  <w:sz w:val="16"/>
                  <w:lang w:val="en-US" w:eastAsia="nb-NO"/>
                </w:rPr>
                <w:t>FMA-MAL-30441.V-01</w:t>
              </w:r>
            </w:sdtContent>
          </w:sdt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end"/>
          </w:r>
        </w:p>
      </w:tc>
      <w:tc>
        <w:tcPr>
          <w:tcW w:w="992" w:type="dxa"/>
        </w:tcPr>
        <w:p w14:paraId="58627AB1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de-DE" w:eastAsia="nb-NO"/>
            </w:rPr>
          </w:pPr>
          <w:r>
            <w:rPr>
              <w:rFonts w:cs="Arial"/>
              <w:noProof/>
              <w:sz w:val="16"/>
              <w:lang w:val="de-DE" w:eastAsia="nb-NO"/>
            </w:rPr>
            <w:t>Version:</w:t>
          </w:r>
        </w:p>
        <w:p w14:paraId="724AEEB5" w14:textId="546D8DB9" w:rsidR="00D37B95" w:rsidRPr="00772506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LokalSisteversjon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e versjon"/>
              <w:tag w:val="Siste_x0020_versjon"/>
              <w:id w:val="1893468362"/>
              <w:placeholder>
                <w:docPart w:val="6BC59F0E890C4D9D96C3409A60A4E60F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e_x0020_versjon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2.00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  <w:tr w:rsidR="00D37B95" w14:paraId="6667FE44" w14:textId="77777777" w:rsidTr="00170236">
      <w:trPr>
        <w:cantSplit/>
        <w:trHeight w:val="523"/>
      </w:trPr>
      <w:tc>
        <w:tcPr>
          <w:tcW w:w="6941" w:type="dxa"/>
          <w:vMerge/>
        </w:tcPr>
        <w:p w14:paraId="0BCA6246" w14:textId="77777777" w:rsidR="00D37B95" w:rsidRDefault="00D37B95" w:rsidP="00D37B95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</w:p>
      </w:tc>
      <w:tc>
        <w:tcPr>
          <w:tcW w:w="3402" w:type="dxa"/>
          <w:vAlign w:val="center"/>
        </w:tcPr>
        <w:p w14:paraId="18D797D3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 by:</w:t>
          </w:r>
        </w:p>
        <w:p w14:paraId="2C002ED8" w14:textId="13CB50B7" w:rsidR="00D37B95" w:rsidRPr="006B7415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LokalFastsattav \h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Fastsatt av"/>
              <w:tag w:val="Fastsatt_x0020_av"/>
              <w:id w:val="-2352378"/>
              <w:placeholder>
                <w:docPart w:val="3DE76DE31CF34752AFE960B644ABB08D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Fastsatt_x0020_av[1]" w:storeItemID="{BF3C45E1-C93A-458E-98A4-446354CB16CC}"/>
              <w:dropDownList w:lastValue="Sjef Militær luftdyktighetsmyndighet">
                <w:listItem w:value="[Fastsatt av]"/>
              </w:dropDownList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Sjef Militær luftdyktighetsmyndighet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134" w:type="dxa"/>
          <w:vAlign w:val="center"/>
        </w:tcPr>
        <w:p w14:paraId="330AA3DE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Issued:</w:t>
          </w:r>
        </w:p>
        <w:p w14:paraId="30F5DE1D" w14:textId="4DEE0643" w:rsidR="00D37B95" w:rsidRPr="006B7415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LokalIkrafttredelse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Ikrafttredelse"/>
              <w:tag w:val="Ikrafttredelse"/>
              <w:id w:val="-873456671"/>
              <w:placeholder>
                <w:docPart w:val="1C116C0912464D73844599C8AF91389E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Ikrafttredelse[1]" w:storeItemID="{BF3C45E1-C93A-458E-98A4-446354CB16CC}"/>
              <w:date w:fullDate="2024-01-12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12.01.2024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134" w:type="dxa"/>
          <w:vAlign w:val="center"/>
        </w:tcPr>
        <w:p w14:paraId="5838A097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Revised:</w:t>
          </w:r>
        </w:p>
        <w:p w14:paraId="146A3B8D" w14:textId="06443666" w:rsidR="00D37B95" w:rsidRPr="006B7415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LokalSistoppdatert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 oppdatert"/>
              <w:tag w:val="Sist_x0020_oppdatert"/>
              <w:id w:val="1943261622"/>
              <w:placeholder>
                <w:docPart w:val="D1D1E1E6EDC6442688400F1E5C1A2140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_x0020_oppdatert[1]" w:storeItemID="{BF3C45E1-C93A-458E-98A4-446354CB16CC}"/>
              <w:date w:fullDate="2025-12-05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05.12.2025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992" w:type="dxa"/>
          <w:vAlign w:val="center"/>
        </w:tcPr>
        <w:p w14:paraId="0A87E7F6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Page:</w:t>
          </w:r>
        </w:p>
        <w:p w14:paraId="78761DF3" w14:textId="1ADA7C4C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PAGE  \* ARABIC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2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 xml:space="preserve"> of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>NUMPAGES   \* MERGEFORMAT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6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</w:tbl>
  <w:p w14:paraId="3E9274CF" w14:textId="77777777" w:rsidR="00CA0EA2" w:rsidRDefault="00CA0EA2">
    <w:pPr>
      <w:pStyle w:val="Topptekst"/>
      <w:rPr>
        <w:noProof/>
        <w:sz w:val="2"/>
        <w:szCs w:val="2"/>
      </w:rPr>
    </w:pPr>
  </w:p>
  <w:p w14:paraId="1397F794" w14:textId="77777777" w:rsidR="00CA0EA2" w:rsidRDefault="00CA0EA2">
    <w:pPr>
      <w:pStyle w:val="Topptekst"/>
    </w:pPr>
  </w:p>
</w:hdr>
</file>

<file path=word/header5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tbl>
    <w:tblPr>
      <w:tblW w:w="0" w:type="auto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70" w:type="dxa"/>
        <w:right w:w="70" w:type="dxa"/>
      </w:tblCellMar>
      <w:tblLook w:val="0000" w:firstRow="0" w:lastRow="0" w:firstColumn="0" w:lastColumn="0" w:noHBand="0" w:noVBand="0"/>
    </w:tblPr>
    <w:tblGrid>
      <w:gridCol w:w="2895"/>
      <w:gridCol w:w="2150"/>
      <w:gridCol w:w="2150"/>
      <w:gridCol w:w="2150"/>
    </w:tblGrid>
    <w:tr w:rsidR="00620A4F" w14:paraId="0920FA33" w14:textId="77777777">
      <w:trPr>
        <w:cantSplit/>
        <w:trHeight w:val="278"/>
      </w:trPr>
      <w:tc>
        <w:tcPr>
          <w:tcW w:w="4748" w:type="dxa"/>
          <w:vMerge w:val="restart"/>
        </w:tcPr>
        <w:p w14:paraId="7886C6EB" w14:textId="6FEC78A5" w:rsidR="00441693" w:rsidRPr="00B8616A" w:rsidRDefault="00441693">
          <w:pPr>
            <w:pStyle w:val="Topptekst"/>
            <w:spacing w:before="120"/>
            <w:ind w:left="357"/>
            <w:jc w:val="center"/>
            <w:rPr>
              <w:rFonts w:cs="Arial"/>
              <w:bCs/>
              <w:noProof/>
              <w:sz w:val="20"/>
              <w:lang w:val="en-US" w:eastAsia="nb-NO"/>
            </w:rPr>
          </w:pPr>
          <w:r>
            <w:rPr>
              <w:rFonts w:cs="Arial"/>
              <w:bCs/>
              <w:noProof/>
              <w:sz w:val="20"/>
              <w:lang w:val="nb-NO" w:eastAsia="nb-NO"/>
            </w:rPr>
            <w:fldChar w:fldCharType="begin"/>
          </w:r>
          <w:r w:rsidRPr="00B8616A">
            <w:rPr>
              <w:rFonts w:cs="Arial"/>
              <w:bCs/>
              <w:noProof/>
              <w:sz w:val="20"/>
              <w:lang w:val="en-US" w:eastAsia="nb-NO"/>
            </w:rPr>
            <w:instrText xml:space="preserve"> DOCPROPERTY Dokumenttype \* MERGEFORMAT </w:instrText>
          </w:r>
          <w:r>
            <w:rPr>
              <w:rFonts w:cs="Arial"/>
              <w:bCs/>
              <w:noProof/>
              <w:sz w:val="20"/>
              <w:lang w:val="nb-NO" w:eastAsia="nb-NO"/>
            </w:rPr>
            <w:fldChar w:fldCharType="separate"/>
          </w:r>
          <w:r w:rsidR="00134533" w:rsidRPr="00134533">
            <w:rPr>
              <w:rFonts w:cs="Arial"/>
              <w:b w:val="0"/>
              <w:noProof/>
              <w:sz w:val="20"/>
              <w:lang w:val="en-US" w:eastAsia="nb-NO"/>
            </w:rPr>
            <w:t>Administrativt</w:t>
          </w:r>
          <w:r>
            <w:rPr>
              <w:rFonts w:cs="Arial"/>
              <w:bCs/>
              <w:noProof/>
              <w:sz w:val="20"/>
              <w:lang w:val="nb-NO" w:eastAsia="nb-NO"/>
            </w:rPr>
            <w:fldChar w:fldCharType="end"/>
          </w:r>
        </w:p>
        <w:p w14:paraId="658A0D85" w14:textId="6B83080D" w:rsidR="00441693" w:rsidRPr="00B8616A" w:rsidRDefault="00441693">
          <w:pPr>
            <w:pStyle w:val="Topptekst"/>
            <w:spacing w:after="0" w:line="480" w:lineRule="auto"/>
            <w:jc w:val="center"/>
            <w:rPr>
              <w:rFonts w:cs="Arial"/>
              <w:b w:val="0"/>
              <w:noProof/>
              <w:sz w:val="20"/>
              <w:lang w:val="en-US" w:eastAsia="nb-NO"/>
            </w:rPr>
          </w:pPr>
          <w:r>
            <w:rPr>
              <w:rFonts w:cs="Arial"/>
              <w:b w:val="0"/>
              <w:noProof/>
              <w:sz w:val="20"/>
              <w:lang w:val="nb-NO" w:eastAsia="nb-NO"/>
            </w:rPr>
            <w:fldChar w:fldCharType="begin"/>
          </w:r>
          <w:r w:rsidRPr="00B8616A">
            <w:rPr>
              <w:rFonts w:cs="Arial"/>
              <w:b w:val="0"/>
              <w:noProof/>
              <w:sz w:val="20"/>
              <w:lang w:val="en-US" w:eastAsia="nb-NO"/>
            </w:rPr>
            <w:instrText xml:space="preserve"> DOCPROPERTY Tittel \* MERGEFORMAT </w:instrText>
          </w:r>
          <w:r>
            <w:rPr>
              <w:rFonts w:cs="Arial"/>
              <w:b w:val="0"/>
              <w:noProof/>
              <w:sz w:val="20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20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20"/>
              <w:lang w:val="nb-NO" w:eastAsia="nb-NO"/>
            </w:rPr>
            <w:fldChar w:fldCharType="end"/>
          </w:r>
        </w:p>
      </w:tc>
      <w:tc>
        <w:tcPr>
          <w:tcW w:w="1701" w:type="dxa"/>
        </w:tcPr>
        <w:p w14:paraId="7C3593BC" w14:textId="77777777" w:rsidR="00441693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Ansvarlig enhet:</w:t>
          </w:r>
        </w:p>
        <w:p w14:paraId="2E718D22" w14:textId="54B3DC7A" w:rsidR="00441693" w:rsidRPr="00104314" w:rsidRDefault="00441693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GjelderFor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984" w:type="dxa"/>
        </w:tcPr>
        <w:p w14:paraId="55401250" w14:textId="77777777" w:rsidR="00441693" w:rsidRPr="00194DB5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en-US" w:eastAsia="nb-NO"/>
            </w:rPr>
          </w:pPr>
          <w:r w:rsidRPr="00194DB5">
            <w:rPr>
              <w:rFonts w:cs="Arial"/>
              <w:noProof/>
              <w:sz w:val="16"/>
              <w:lang w:val="en-US" w:eastAsia="nb-NO"/>
            </w:rPr>
            <w:t>Dokumentkode:</w:t>
          </w:r>
        </w:p>
        <w:p w14:paraId="160B7369" w14:textId="6E148051" w:rsidR="00441693" w:rsidRPr="00194DB5" w:rsidRDefault="00441693">
          <w:pPr>
            <w:pStyle w:val="Topptekst"/>
            <w:spacing w:before="20" w:after="20"/>
            <w:rPr>
              <w:rFonts w:cs="Arial"/>
              <w:b w:val="0"/>
              <w:bCs/>
              <w:noProof/>
              <w:sz w:val="16"/>
              <w:lang w:val="en-US" w:eastAsia="nb-NO"/>
            </w:rPr>
          </w:pPr>
          <w:r>
            <w:rPr>
              <w:rFonts w:cs="Arial"/>
              <w:b w:val="0"/>
              <w:bCs/>
              <w:noProof/>
              <w:sz w:val="16"/>
              <w:lang w:val="nb-NO" w:eastAsia="nb-NO"/>
            </w:rPr>
            <w:fldChar w:fldCharType="begin"/>
          </w:r>
          <w:r w:rsidRPr="00194DB5">
            <w:rPr>
              <w:rFonts w:cs="Arial"/>
              <w:b w:val="0"/>
              <w:bCs/>
              <w:noProof/>
              <w:sz w:val="16"/>
              <w:lang w:val="en-US" w:eastAsia="nb-NO"/>
            </w:rPr>
            <w:instrText xml:space="preserve"> DOCPROPERTY Identifikator \* MERGEFORMAT </w:instrText>
          </w:r>
          <w:r>
            <w:rPr>
              <w:rFonts w:cs="Arial"/>
              <w:b w:val="0"/>
              <w:bCs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bCs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992" w:type="dxa"/>
        </w:tcPr>
        <w:p w14:paraId="50574FA5" w14:textId="77777777" w:rsidR="00441693" w:rsidRPr="00F05769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 w:rsidRPr="00F05769">
            <w:rPr>
              <w:rFonts w:cs="Arial"/>
              <w:noProof/>
              <w:sz w:val="16"/>
              <w:lang w:val="nb-NO" w:eastAsia="nb-NO"/>
            </w:rPr>
            <w:t>Revisjon:</w:t>
          </w:r>
        </w:p>
        <w:p w14:paraId="4097583D" w14:textId="67668718" w:rsidR="00441693" w:rsidRDefault="00441693" w:rsidP="00677576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Versjon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t xml:space="preserve">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Status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  <w:tr w:rsidR="00620A4F" w14:paraId="55A7BF1A" w14:textId="77777777">
      <w:trPr>
        <w:cantSplit/>
        <w:trHeight w:val="518"/>
      </w:trPr>
      <w:tc>
        <w:tcPr>
          <w:tcW w:w="4748" w:type="dxa"/>
          <w:vMerge/>
        </w:tcPr>
        <w:p w14:paraId="512B286E" w14:textId="77777777" w:rsidR="00441693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</w:p>
      </w:tc>
      <w:tc>
        <w:tcPr>
          <w:tcW w:w="1701" w:type="dxa"/>
        </w:tcPr>
        <w:p w14:paraId="7FBADCBF" w14:textId="77777777" w:rsidR="00441693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Godkjent av:</w:t>
          </w:r>
        </w:p>
        <w:p w14:paraId="3EB394F5" w14:textId="082117F8" w:rsidR="00441693" w:rsidRPr="00104314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104314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FastsattTittel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984" w:type="dxa"/>
        </w:tcPr>
        <w:p w14:paraId="0A66415D" w14:textId="77777777" w:rsidR="00441693" w:rsidRPr="009C42FB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 w:rsidRPr="009C42FB">
            <w:rPr>
              <w:rFonts w:cs="Arial"/>
              <w:noProof/>
              <w:sz w:val="16"/>
              <w:lang w:val="nb-NO" w:eastAsia="nb-NO"/>
            </w:rPr>
            <w:t>Godkjent dato:</w:t>
          </w:r>
        </w:p>
        <w:p w14:paraId="0FE655C5" w14:textId="6B657295" w:rsidR="00441693" w:rsidRPr="009C42FB" w:rsidRDefault="00441693">
          <w:pPr>
            <w:pStyle w:val="Topptekst"/>
            <w:spacing w:after="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 w:rsidRPr="009C42FB"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FastsattDato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Cs/>
              <w:noProof/>
              <w:sz w:val="16"/>
              <w:lang w:val="nb-NO" w:eastAsia="nb-NO"/>
            </w:rPr>
            <w:t>Feil! Ukjent dokumentegenskapsnavn.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992" w:type="dxa"/>
        </w:tcPr>
        <w:p w14:paraId="127516E6" w14:textId="77777777" w:rsidR="00441693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Side:</w:t>
          </w:r>
        </w:p>
        <w:p w14:paraId="30FC2F1A" w14:textId="7A433FB1" w:rsidR="00441693" w:rsidRDefault="00441693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PAGE  \* ARABIC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1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 xml:space="preserve"> av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DOCPROPERTY  Pages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 w:rsidR="00134533">
            <w:rPr>
              <w:rFonts w:cs="Arial"/>
              <w:b w:val="0"/>
              <w:noProof/>
              <w:sz w:val="16"/>
              <w:lang w:val="nb-NO" w:eastAsia="nb-NO"/>
            </w:rPr>
            <w:t>7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</w:tbl>
  <w:p w14:paraId="1F5B2D4D" w14:textId="77777777" w:rsidR="00441693" w:rsidRDefault="00441693">
    <w:pPr>
      <w:pStyle w:val="Topptekst"/>
      <w:rPr>
        <w:noProof/>
        <w:sz w:val="2"/>
        <w:szCs w:val="2"/>
      </w:rPr>
    </w:pPr>
  </w:p>
  <w:p w14:paraId="07E5A92F" w14:textId="77777777" w:rsidR="00441693" w:rsidRDefault="00441693">
    <w:pPr>
      <w:pStyle w:val="Topptekst"/>
      <w:tabs>
        <w:tab w:val="left" w:pos="3686"/>
      </w:tabs>
      <w:ind w:right="220"/>
      <w:jc w:val="right"/>
      <w:rPr>
        <w:rFonts w:cs="Arial"/>
        <w:lang w:val="nb-NO"/>
      </w:rPr>
    </w:pPr>
  </w:p>
</w:hdr>
</file>

<file path=word/header6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rFonts w:ascii="Arial" w:hAnsi="Arial" w:cs="Arial"/>
        <w:b/>
        <w:bCs/>
        <w:color w:val="FF0000"/>
        <w:sz w:val="20"/>
        <w:lang w:val="en-US"/>
      </w:rPr>
      <w:alias w:val="Graderingsnivå"/>
      <w:tag w:val="ForsvaretTeamsiteSecurityLevelNoteField"/>
      <w:id w:val="127444989"/>
      <w:lock w:val="contentLocked"/>
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4:ForsvaretTeamsiteSecurityLevelNoteField[1]/ns2:Terms[1]" w:storeItemID="{BF3C45E1-C93A-458E-98A4-446354CB16CC}"/>
      <w:text w:multiLine="1"/>
    </w:sdtPr>
    <w:sdtEndPr/>
    <w:sdtContent>
      <w:p w14:paraId="3DDDF92E" w14:textId="293300AA" w:rsidR="00D37B95" w:rsidRDefault="00C46279" w:rsidP="00C011A9">
        <w:pPr>
          <w:spacing w:after="0"/>
          <w:jc w:val="right"/>
          <w:rPr>
            <w:noProof/>
            <w:sz w:val="2"/>
            <w:szCs w:val="2"/>
          </w:rPr>
        </w:pPr>
        <w:r>
          <w:rPr>
            <w:rFonts w:ascii="Arial" w:hAnsi="Arial" w:cs="Arial"/>
            <w:b/>
            <w:bCs/>
            <w:color w:val="FF0000"/>
            <w:sz w:val="20"/>
            <w:lang w:val="en-US"/>
          </w:rPr>
          <w:t>UGRADERT</w:t>
        </w:r>
      </w:p>
    </w:sdtContent>
  </w:sdt>
  <w:tbl>
    <w:tblPr>
      <w:tblW w:w="9351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70" w:type="dxa"/>
        <w:right w:w="70" w:type="dxa"/>
      </w:tblCellMar>
      <w:tblLook w:val="0000" w:firstRow="0" w:lastRow="0" w:firstColumn="0" w:lastColumn="0" w:noHBand="0" w:noVBand="0"/>
    </w:tblPr>
    <w:tblGrid>
      <w:gridCol w:w="3539"/>
      <w:gridCol w:w="2835"/>
      <w:gridCol w:w="1134"/>
      <w:gridCol w:w="992"/>
      <w:gridCol w:w="851"/>
    </w:tblGrid>
    <w:tr w:rsidR="00C011A9" w14:paraId="639A4DE1" w14:textId="77777777" w:rsidTr="0075009A">
      <w:trPr>
        <w:cantSplit/>
        <w:trHeight w:val="558"/>
      </w:trPr>
      <w:tc>
        <w:tcPr>
          <w:tcW w:w="3539" w:type="dxa"/>
          <w:vMerge w:val="restart"/>
          <w:vAlign w:val="center"/>
        </w:tcPr>
        <w:p w14:paraId="674CB371" w14:textId="77777777" w:rsidR="00C011A9" w:rsidRDefault="00C011A9" w:rsidP="00C011A9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nn-NO" w:eastAsia="nb-NO"/>
            </w:rPr>
          </w:pP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begin"/>
          </w:r>
          <w:r>
            <w:rPr>
              <w:rFonts w:cs="Arial"/>
              <w:b w:val="0"/>
              <w:noProof/>
              <w:sz w:val="20"/>
              <w:lang w:val="nn-NO" w:eastAsia="nb-NO"/>
            </w:rPr>
            <w:instrText xml:space="preserve"> REF LokalDokumenttype \h  \* MERGEFORMAT </w:instrText>
          </w:r>
          <w:r>
            <w:rPr>
              <w:rFonts w:cs="Arial"/>
              <w:b w:val="0"/>
              <w:noProof/>
              <w:sz w:val="20"/>
              <w:lang w:val="nn-NO" w:eastAsia="nb-NO"/>
            </w:rPr>
          </w: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separate"/>
          </w:r>
          <w:sdt>
            <w:sdtPr>
              <w:rPr>
                <w:rFonts w:cs="Arial"/>
                <w:bCs/>
                <w:noProof/>
                <w:sz w:val="28"/>
                <w:szCs w:val="28"/>
                <w:lang w:val="en-US"/>
              </w:rPr>
              <w:alias w:val="Dokumenttype"/>
              <w:tag w:val="Dokumenttype"/>
              <w:id w:val="1935931708"/>
              <w:placeholder>
                <w:docPart w:val="CFEF486E1D2A4646A0AC01C036625657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type[1]" w:storeItemID="{BF3C45E1-C93A-458E-98A4-446354CB16CC}"/>
              <w:dropDownList w:lastValue="Mal">
                <w:listItem w:value="[Dokumenttype]"/>
              </w:dropDownList>
            </w:sdtPr>
            <w:sdtEndPr/>
            <w:sdtContent>
              <w:r w:rsidRPr="00134533">
                <w:rPr>
                  <w:rFonts w:cs="Arial"/>
                  <w:bCs/>
                  <w:noProof/>
                  <w:sz w:val="28"/>
                  <w:szCs w:val="28"/>
                  <w:lang w:val="en-US"/>
                </w:rPr>
                <w:t>Mal</w:t>
              </w:r>
            </w:sdtContent>
          </w:sdt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end"/>
          </w:r>
        </w:p>
        <w:p w14:paraId="048CD5F7" w14:textId="77777777" w:rsidR="00C011A9" w:rsidRPr="00053D50" w:rsidRDefault="00C011A9" w:rsidP="00C011A9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nn-NO" w:eastAsia="nb-NO"/>
            </w:rPr>
          </w:pP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begin"/>
          </w:r>
          <w:r>
            <w:rPr>
              <w:rFonts w:cs="Arial"/>
              <w:b w:val="0"/>
              <w:noProof/>
              <w:sz w:val="20"/>
              <w:lang w:val="nn-NO" w:eastAsia="nb-NO"/>
            </w:rPr>
            <w:instrText xml:space="preserve"> REF LokalDokumenttittel \h  \* MERGEFORMAT </w:instrText>
          </w:r>
          <w:r>
            <w:rPr>
              <w:rFonts w:cs="Arial"/>
              <w:b w:val="0"/>
              <w:noProof/>
              <w:sz w:val="20"/>
              <w:lang w:val="nn-NO" w:eastAsia="nb-NO"/>
            </w:rPr>
          </w: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20"/>
                <w:lang w:val="en-GB" w:eastAsia="nb-NO"/>
              </w:rPr>
              <w:alias w:val="Dokumenttittel"/>
              <w:tag w:val="Tittel"/>
              <w:id w:val="-471367783"/>
              <w:placeholder>
                <w:docPart w:val="22636819176849989A432C32107ABF4F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Tittel[1]" w:storeItemID="{BF3C45E1-C93A-458E-98A4-446354CB16CC}"/>
              <w:text/>
            </w:sdtPr>
            <w:sdtEndPr/>
            <w:sdtContent>
              <w:r>
                <w:rPr>
                  <w:rFonts w:cs="Arial"/>
                  <w:b w:val="0"/>
                  <w:noProof/>
                  <w:sz w:val="20"/>
                  <w:lang w:val="en-GB" w:eastAsia="nb-NO"/>
                </w:rPr>
                <w:t>MAA-NOR Template for Military UAS Risk assessment report</w:t>
              </w:r>
            </w:sdtContent>
          </w:sdt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end"/>
          </w:r>
        </w:p>
      </w:tc>
      <w:tc>
        <w:tcPr>
          <w:tcW w:w="2835" w:type="dxa"/>
        </w:tcPr>
        <w:p w14:paraId="29F90507" w14:textId="77777777" w:rsidR="00C011A9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Applicability:</w:t>
          </w:r>
        </w:p>
        <w:p w14:paraId="51429C08" w14:textId="77777777" w:rsidR="00C011A9" w:rsidRPr="006B7415" w:rsidRDefault="00C011A9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LokalGjelderfor \h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en-GB" w:eastAsia="nb-NO"/>
              </w:rPr>
              <w:alias w:val="Gjelder for"/>
              <w:tag w:val="Gjelder_x0020_for"/>
              <w:id w:val="2119630593"/>
              <w:placeholder>
                <w:docPart w:val="00D214E72C88491E8BD9FC5EB13B1F16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Gjelder_x0020_for[1]" w:storeItemID="{BF3C45E1-C93A-458E-98A4-446354CB16CC}"/>
              <w:dropDownList w:lastValue="FMA">
                <w:listItem w:value="[Gjelder for]"/>
              </w:dropDownList>
            </w:sdtPr>
            <w:sdtEndPr/>
            <w:sdtContent>
              <w:r>
                <w:rPr>
                  <w:rFonts w:cs="Arial"/>
                  <w:b w:val="0"/>
                  <w:noProof/>
                  <w:sz w:val="16"/>
                  <w:lang w:val="en-GB" w:eastAsia="nb-NO"/>
                </w:rPr>
                <w:t>FMA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2126" w:type="dxa"/>
          <w:gridSpan w:val="2"/>
        </w:tcPr>
        <w:p w14:paraId="0368CB7B" w14:textId="77777777" w:rsidR="00C011A9" w:rsidRPr="00A150B4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  <w:r>
            <w:rPr>
              <w:rFonts w:cs="Arial"/>
              <w:noProof/>
              <w:sz w:val="16"/>
              <w:lang w:val="nn-NO" w:eastAsia="nb-NO"/>
            </w:rPr>
            <w:t>Document No</w:t>
          </w:r>
          <w:r w:rsidRPr="00A150B4">
            <w:rPr>
              <w:rFonts w:cs="Arial"/>
              <w:noProof/>
              <w:sz w:val="16"/>
              <w:lang w:val="nn-NO" w:eastAsia="nb-NO"/>
            </w:rPr>
            <w:t>:</w:t>
          </w:r>
        </w:p>
        <w:p w14:paraId="6652E8BA" w14:textId="77777777" w:rsidR="00C011A9" w:rsidRPr="00B261B2" w:rsidRDefault="00C011A9" w:rsidP="00C011A9">
          <w:pPr>
            <w:pStyle w:val="Topptekst"/>
            <w:spacing w:before="20" w:after="20"/>
            <w:rPr>
              <w:rFonts w:cs="Arial"/>
              <w:b w:val="0"/>
              <w:bCs/>
              <w:noProof/>
              <w:sz w:val="16"/>
              <w:lang w:val="nn-NO" w:eastAsia="nb-NO"/>
            </w:rPr>
          </w:pP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begin"/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instrText xml:space="preserve"> REF LokalDokumentkode \h  \* MERGEFORMAT </w:instrText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separate"/>
          </w:r>
          <w:sdt>
            <w:sdtPr>
              <w:rPr>
                <w:rFonts w:cs="Arial"/>
                <w:b w:val="0"/>
                <w:bCs/>
                <w:noProof/>
                <w:sz w:val="16"/>
                <w:lang w:val="en-US" w:eastAsia="nb-NO"/>
              </w:rPr>
              <w:alias w:val="Dokumentkode"/>
              <w:tag w:val="Dokumentkode"/>
              <w:id w:val="985972459"/>
              <w:placeholder>
                <w:docPart w:val="1BD7C611DF0F418889E09B11A2961AAF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kode[1]" w:storeItemID="{BF3C45E1-C93A-458E-98A4-446354CB16CC}"/>
              <w:text/>
            </w:sdtPr>
            <w:sdtEndPr/>
            <w:sdtContent>
              <w:r>
                <w:rPr>
                  <w:rFonts w:cs="Arial"/>
                  <w:b w:val="0"/>
                  <w:bCs/>
                  <w:noProof/>
                  <w:sz w:val="16"/>
                  <w:lang w:val="en-US" w:eastAsia="nb-NO"/>
                </w:rPr>
                <w:t>FMA-MAL-30441.V-01</w:t>
              </w:r>
            </w:sdtContent>
          </w:sdt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end"/>
          </w:r>
        </w:p>
      </w:tc>
      <w:tc>
        <w:tcPr>
          <w:tcW w:w="851" w:type="dxa"/>
        </w:tcPr>
        <w:p w14:paraId="15B70682" w14:textId="77777777" w:rsidR="00C011A9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de-DE" w:eastAsia="nb-NO"/>
            </w:rPr>
          </w:pPr>
          <w:r>
            <w:rPr>
              <w:rFonts w:cs="Arial"/>
              <w:noProof/>
              <w:sz w:val="16"/>
              <w:lang w:val="de-DE" w:eastAsia="nb-NO"/>
            </w:rPr>
            <w:t>Version:</w:t>
          </w:r>
        </w:p>
        <w:p w14:paraId="29816206" w14:textId="77777777" w:rsidR="00C011A9" w:rsidRPr="00772506" w:rsidRDefault="00C011A9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LokalSisteversjon \h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e versjon"/>
              <w:tag w:val="Siste_x0020_versjon"/>
              <w:id w:val="-1502355917"/>
              <w:placeholder>
                <w:docPart w:val="8668FF83FF43413BAAFCB9D1B10FC7E9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e_x0020_versjon[1]" w:storeItemID="{BF3C45E1-C93A-458E-98A4-446354CB16CC}"/>
              <w:text/>
            </w:sdtPr>
            <w:sdtEndPr/>
            <w:sdtContent>
              <w:r>
                <w:rPr>
                  <w:rFonts w:cs="Arial"/>
                  <w:b w:val="0"/>
                  <w:noProof/>
                  <w:sz w:val="16"/>
                  <w:lang w:val="nb-NO" w:eastAsia="nb-NO"/>
                </w:rPr>
                <w:t>2.00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  <w:tr w:rsidR="00C011A9" w14:paraId="680B0312" w14:textId="77777777" w:rsidTr="0075009A">
      <w:trPr>
        <w:cantSplit/>
        <w:trHeight w:val="523"/>
      </w:trPr>
      <w:tc>
        <w:tcPr>
          <w:tcW w:w="3539" w:type="dxa"/>
          <w:vMerge/>
        </w:tcPr>
        <w:p w14:paraId="31AA9871" w14:textId="77777777" w:rsidR="00C011A9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</w:p>
      </w:tc>
      <w:tc>
        <w:tcPr>
          <w:tcW w:w="2835" w:type="dxa"/>
          <w:vAlign w:val="center"/>
        </w:tcPr>
        <w:p w14:paraId="78A6E982" w14:textId="77777777" w:rsidR="00C011A9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 by:</w:t>
          </w:r>
        </w:p>
        <w:p w14:paraId="365924DA" w14:textId="77777777" w:rsidR="00C011A9" w:rsidRPr="006B7415" w:rsidRDefault="00C011A9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LokalFastsattav \h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Fastsatt av"/>
              <w:tag w:val="Fastsatt_x0020_av"/>
              <w:id w:val="-1253581982"/>
              <w:placeholder>
                <w:docPart w:val="5B9F04DCEFA4414F93CEC17772EF4C52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Fastsatt_x0020_av[1]" w:storeItemID="{BF3C45E1-C93A-458E-98A4-446354CB16CC}"/>
              <w:dropDownList w:lastValue="Sjef Militær luftdyktighetsmyndighet">
                <w:listItem w:value="[Fastsatt av]"/>
              </w:dropDownList>
            </w:sdtPr>
            <w:sdtEndPr/>
            <w:sdtContent>
              <w:r>
                <w:rPr>
                  <w:rFonts w:cs="Arial"/>
                  <w:b w:val="0"/>
                  <w:noProof/>
                  <w:sz w:val="16"/>
                  <w:lang w:val="nb-NO" w:eastAsia="nb-NO"/>
                </w:rPr>
                <w:t>Sjef Militær luftdyktighetsmyndighet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134" w:type="dxa"/>
          <w:vAlign w:val="center"/>
        </w:tcPr>
        <w:p w14:paraId="14E78628" w14:textId="77777777" w:rsidR="00C011A9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Issued:</w:t>
          </w:r>
        </w:p>
        <w:p w14:paraId="11126089" w14:textId="77777777" w:rsidR="00C011A9" w:rsidRPr="006B7415" w:rsidRDefault="00C011A9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LokalIkrafttredelse \h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Ikrafttredelse"/>
              <w:tag w:val="Ikrafttredelse"/>
              <w:id w:val="-1300532034"/>
              <w:placeholder>
                <w:docPart w:val="A03D38594ECD48F0873A809852A25749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Ikrafttredelse[1]" w:storeItemID="{BF3C45E1-C93A-458E-98A4-446354CB16CC}"/>
              <w:date w:fullDate="2024-01-12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>
                <w:rPr>
                  <w:rFonts w:cs="Arial"/>
                  <w:b w:val="0"/>
                  <w:noProof/>
                  <w:sz w:val="16"/>
                  <w:lang w:val="nb-NO" w:eastAsia="nb-NO"/>
                </w:rPr>
                <w:t>12.01.2024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992" w:type="dxa"/>
          <w:vAlign w:val="center"/>
        </w:tcPr>
        <w:p w14:paraId="090E1D7F" w14:textId="77777777" w:rsidR="00C011A9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Revised:</w:t>
          </w:r>
        </w:p>
        <w:p w14:paraId="7D8E4DAD" w14:textId="77777777" w:rsidR="00C011A9" w:rsidRPr="006B7415" w:rsidRDefault="00C011A9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LokalSistoppdatert \h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 oppdatert"/>
              <w:tag w:val="Sist_x0020_oppdatert"/>
              <w:id w:val="-10764577"/>
              <w:placeholder>
                <w:docPart w:val="92FC8AE6DEF34A5C9C08A3EB71D77A52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_x0020_oppdatert[1]" w:storeItemID="{BF3C45E1-C93A-458E-98A4-446354CB16CC}"/>
              <w:date w:fullDate="2025-12-05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>
                <w:rPr>
                  <w:rFonts w:cs="Arial"/>
                  <w:b w:val="0"/>
                  <w:noProof/>
                  <w:sz w:val="16"/>
                  <w:lang w:val="nb-NO" w:eastAsia="nb-NO"/>
                </w:rPr>
                <w:t>05.12.2025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851" w:type="dxa"/>
          <w:vAlign w:val="center"/>
        </w:tcPr>
        <w:p w14:paraId="5746DD0F" w14:textId="77777777" w:rsidR="00C011A9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Page:</w:t>
          </w:r>
        </w:p>
        <w:p w14:paraId="549B61FD" w14:textId="77777777" w:rsidR="00C011A9" w:rsidRDefault="00C011A9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PAGE  \* ARABIC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2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 xml:space="preserve"> of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>NUMPAGES   \* MERGEFORMAT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6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</w:tbl>
  <w:p w14:paraId="166A6654" w14:textId="77777777" w:rsidR="00C011A9" w:rsidRDefault="00C011A9">
    <w:pPr>
      <w:pStyle w:val="Topptekst"/>
      <w:rPr>
        <w:noProof/>
        <w:sz w:val="2"/>
        <w:szCs w:val="2"/>
      </w:rPr>
    </w:pPr>
  </w:p>
</w:hdr>
</file>

<file path=word/header7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rFonts w:ascii="Arial" w:hAnsi="Arial" w:cs="Arial"/>
        <w:b/>
        <w:bCs/>
        <w:color w:val="FF0000"/>
        <w:sz w:val="20"/>
      </w:rPr>
      <w:alias w:val="Graderingsnivå"/>
      <w:tag w:val="ForsvaretTeamsiteSecurityLevelNoteField"/>
      <w:id w:val="-1433041704"/>
      <w:lock w:val="contentLocked"/>
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4:ForsvaretTeamsiteSecurityLevelNoteField[1]/ns2:Terms[1]" w:storeItemID="{BF3C45E1-C93A-458E-98A4-446354CB16CC}"/>
      <w:text w:multiLine="1"/>
    </w:sdtPr>
    <w:sdtEndPr/>
    <w:sdtContent>
      <w:p w14:paraId="1ED0234B" w14:textId="5D450886" w:rsidR="00441693" w:rsidRPr="00577EBB" w:rsidRDefault="002A1A3E" w:rsidP="00EF7801">
        <w:pPr>
          <w:spacing w:after="0"/>
          <w:jc w:val="right"/>
          <w:rPr>
            <w:rFonts w:ascii="Arial" w:hAnsi="Arial" w:cs="Arial"/>
            <w:b/>
            <w:bCs/>
            <w:color w:val="FF0000"/>
            <w:sz w:val="20"/>
          </w:rPr>
        </w:pPr>
        <w:r>
          <w:rPr>
            <w:rFonts w:ascii="Arial" w:hAnsi="Arial" w:cs="Arial"/>
            <w:b/>
            <w:bCs/>
            <w:color w:val="FF0000"/>
            <w:sz w:val="20"/>
          </w:rPr>
          <w:t>UGRADERT</w:t>
        </w:r>
      </w:p>
    </w:sdtContent>
  </w:sdt>
  <w:p w14:paraId="3E03B334" w14:textId="77777777" w:rsidR="00441693" w:rsidRDefault="00441693">
    <w:pPr>
      <w:pStyle w:val="Topptekst"/>
      <w:rPr>
        <w:noProof/>
        <w:sz w:val="2"/>
        <w:szCs w:val="2"/>
      </w:rPr>
    </w:pPr>
  </w:p>
  <w:tbl>
    <w:tblPr>
      <w:tblW w:w="9351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Layout w:type="fixed"/>
      <w:tblCellMar>
        <w:left w:w="70" w:type="dxa"/>
        <w:right w:w="70" w:type="dxa"/>
      </w:tblCellMar>
      <w:tblLook w:val="0000" w:firstRow="0" w:lastRow="0" w:firstColumn="0" w:lastColumn="0" w:noHBand="0" w:noVBand="0"/>
    </w:tblPr>
    <w:tblGrid>
      <w:gridCol w:w="3539"/>
      <w:gridCol w:w="2835"/>
      <w:gridCol w:w="1134"/>
      <w:gridCol w:w="992"/>
      <w:gridCol w:w="851"/>
    </w:tblGrid>
    <w:tr w:rsidR="00D37B95" w14:paraId="180C5B0C" w14:textId="77777777" w:rsidTr="00C011A9">
      <w:trPr>
        <w:cantSplit/>
        <w:trHeight w:val="558"/>
      </w:trPr>
      <w:tc>
        <w:tcPr>
          <w:tcW w:w="3539" w:type="dxa"/>
          <w:vMerge w:val="restart"/>
          <w:vAlign w:val="center"/>
        </w:tcPr>
        <w:p w14:paraId="69915EBA" w14:textId="6B3E2D25" w:rsidR="00D37B95" w:rsidRDefault="00D37B95" w:rsidP="00C011A9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nn-NO" w:eastAsia="nb-NO"/>
            </w:rPr>
          </w:pP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begin"/>
          </w:r>
          <w:r>
            <w:rPr>
              <w:rFonts w:cs="Arial"/>
              <w:b w:val="0"/>
              <w:noProof/>
              <w:sz w:val="20"/>
              <w:lang w:val="nn-NO" w:eastAsia="nb-NO"/>
            </w:rPr>
            <w:instrText xml:space="preserve"> REF LokalDokumenttype \h </w:instrText>
          </w:r>
          <w:r w:rsidR="00C011A9">
            <w:rPr>
              <w:rFonts w:cs="Arial"/>
              <w:b w:val="0"/>
              <w:noProof/>
              <w:sz w:val="20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20"/>
              <w:lang w:val="nn-NO" w:eastAsia="nb-NO"/>
            </w:rPr>
          </w: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separate"/>
          </w:r>
          <w:sdt>
            <w:sdtPr>
              <w:rPr>
                <w:rFonts w:cs="Arial"/>
                <w:bCs/>
                <w:noProof/>
                <w:sz w:val="28"/>
                <w:szCs w:val="28"/>
                <w:lang w:val="en-US"/>
              </w:rPr>
              <w:alias w:val="Dokumenttype"/>
              <w:tag w:val="Dokumenttype"/>
              <w:id w:val="963228173"/>
              <w:placeholder>
                <w:docPart w:val="77A6B3488EEE4510BF830574DAB6BC62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type[1]" w:storeItemID="{BF3C45E1-C93A-458E-98A4-446354CB16CC}"/>
              <w:dropDownList w:lastValue="Mal">
                <w:listItem w:value="[Dokumenttype]"/>
              </w:dropDownList>
            </w:sdtPr>
            <w:sdtEndPr/>
            <w:sdtContent>
              <w:r w:rsidR="00134533" w:rsidRPr="00134533">
                <w:rPr>
                  <w:rFonts w:cs="Arial"/>
                  <w:bCs/>
                  <w:noProof/>
                  <w:sz w:val="28"/>
                  <w:szCs w:val="28"/>
                  <w:lang w:val="en-US"/>
                </w:rPr>
                <w:t>Mal</w:t>
              </w:r>
            </w:sdtContent>
          </w:sdt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end"/>
          </w:r>
        </w:p>
        <w:p w14:paraId="08EBE721" w14:textId="2548C802" w:rsidR="00D37B95" w:rsidRPr="00053D50" w:rsidRDefault="00D37B95" w:rsidP="00C011A9">
          <w:pPr>
            <w:pStyle w:val="Topptekst"/>
            <w:spacing w:before="120"/>
            <w:jc w:val="center"/>
            <w:rPr>
              <w:rFonts w:cs="Arial"/>
              <w:b w:val="0"/>
              <w:noProof/>
              <w:sz w:val="20"/>
              <w:lang w:val="nn-NO" w:eastAsia="nb-NO"/>
            </w:rPr>
          </w:pP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begin"/>
          </w:r>
          <w:r>
            <w:rPr>
              <w:rFonts w:cs="Arial"/>
              <w:b w:val="0"/>
              <w:noProof/>
              <w:sz w:val="20"/>
              <w:lang w:val="nn-NO" w:eastAsia="nb-NO"/>
            </w:rPr>
            <w:instrText xml:space="preserve"> REF LokalDokumenttittel \h </w:instrText>
          </w:r>
          <w:r w:rsidR="00C011A9">
            <w:rPr>
              <w:rFonts w:cs="Arial"/>
              <w:b w:val="0"/>
              <w:noProof/>
              <w:sz w:val="20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20"/>
              <w:lang w:val="nn-NO" w:eastAsia="nb-NO"/>
            </w:rPr>
          </w:r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20"/>
                <w:lang w:val="en-GB" w:eastAsia="nb-NO"/>
              </w:rPr>
              <w:alias w:val="Dokumenttittel"/>
              <w:tag w:val="Tittel"/>
              <w:id w:val="-306862979"/>
              <w:placeholder>
                <w:docPart w:val="F25A94D6B2A2493D8E33509496119B2F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Tittel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20"/>
                  <w:lang w:val="en-GB" w:eastAsia="nb-NO"/>
                </w:rPr>
                <w:t>MAA-NOR Template for Military UAS Risk assessment report</w:t>
              </w:r>
            </w:sdtContent>
          </w:sdt>
          <w:r>
            <w:rPr>
              <w:rFonts w:cs="Arial"/>
              <w:b w:val="0"/>
              <w:noProof/>
              <w:sz w:val="20"/>
              <w:lang w:val="nn-NO" w:eastAsia="nb-NO"/>
            </w:rPr>
            <w:fldChar w:fldCharType="end"/>
          </w:r>
        </w:p>
      </w:tc>
      <w:tc>
        <w:tcPr>
          <w:tcW w:w="2835" w:type="dxa"/>
        </w:tcPr>
        <w:p w14:paraId="5D0EA37F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Applicability:</w:t>
          </w:r>
        </w:p>
        <w:p w14:paraId="15A3160E" w14:textId="742DB11E" w:rsidR="00D37B95" w:rsidRPr="006B7415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LokalGjelderfor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en-GB" w:eastAsia="nb-NO"/>
              </w:rPr>
              <w:alias w:val="Gjelder for"/>
              <w:tag w:val="Gjelder_x0020_for"/>
              <w:id w:val="2057200651"/>
              <w:placeholder>
                <w:docPart w:val="67B1E949FF0F4CBDB02A5A8E1ECE65BA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Gjelder_x0020_for[1]" w:storeItemID="{BF3C45E1-C93A-458E-98A4-446354CB16CC}"/>
              <w:dropDownList w:lastValue="FMA">
                <w:listItem w:value="[Gjelder for]"/>
              </w:dropDownList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en-GB" w:eastAsia="nb-NO"/>
                </w:rPr>
                <w:t>FMA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2126" w:type="dxa"/>
          <w:gridSpan w:val="2"/>
        </w:tcPr>
        <w:p w14:paraId="2C91E58A" w14:textId="77777777" w:rsidR="00D37B95" w:rsidRPr="00A150B4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  <w:r>
            <w:rPr>
              <w:rFonts w:cs="Arial"/>
              <w:noProof/>
              <w:sz w:val="16"/>
              <w:lang w:val="nn-NO" w:eastAsia="nb-NO"/>
            </w:rPr>
            <w:t>Document No</w:t>
          </w:r>
          <w:r w:rsidRPr="00A150B4">
            <w:rPr>
              <w:rFonts w:cs="Arial"/>
              <w:noProof/>
              <w:sz w:val="16"/>
              <w:lang w:val="nn-NO" w:eastAsia="nb-NO"/>
            </w:rPr>
            <w:t>:</w:t>
          </w:r>
        </w:p>
        <w:p w14:paraId="741F996D" w14:textId="17F0B52D" w:rsidR="00D37B95" w:rsidRPr="00B261B2" w:rsidRDefault="00D37B95" w:rsidP="00C011A9">
          <w:pPr>
            <w:pStyle w:val="Topptekst"/>
            <w:spacing w:before="20" w:after="20"/>
            <w:rPr>
              <w:rFonts w:cs="Arial"/>
              <w:b w:val="0"/>
              <w:bCs/>
              <w:noProof/>
              <w:sz w:val="16"/>
              <w:lang w:val="nn-NO" w:eastAsia="nb-NO"/>
            </w:rPr>
          </w:pP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begin"/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instrText xml:space="preserve"> REF LokalDokumentkode \h </w:instrText>
          </w:r>
          <w:r w:rsidR="00C011A9">
            <w:rPr>
              <w:rFonts w:cs="Arial"/>
              <w:b w:val="0"/>
              <w:bCs/>
              <w:noProof/>
              <w:sz w:val="16"/>
              <w:lang w:val="nn-NO" w:eastAsia="nb-NO"/>
            </w:rPr>
            <w:instrText xml:space="preserve"> \* MERGEFORMAT </w:instrText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</w:r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separate"/>
          </w:r>
          <w:sdt>
            <w:sdtPr>
              <w:rPr>
                <w:rFonts w:cs="Arial"/>
                <w:b w:val="0"/>
                <w:bCs/>
                <w:noProof/>
                <w:sz w:val="16"/>
                <w:lang w:val="en-US" w:eastAsia="nb-NO"/>
              </w:rPr>
              <w:alias w:val="Dokumentkode"/>
              <w:tag w:val="Dokumentkode"/>
              <w:id w:val="-1641334626"/>
              <w:placeholder>
                <w:docPart w:val="626F5B394B904F7FAD8947E78A1A3AE5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Dokumentkode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bCs/>
                  <w:noProof/>
                  <w:sz w:val="16"/>
                  <w:lang w:val="en-US" w:eastAsia="nb-NO"/>
                </w:rPr>
                <w:t>FMA-MAL-30441.V-01</w:t>
              </w:r>
            </w:sdtContent>
          </w:sdt>
          <w:r>
            <w:rPr>
              <w:rFonts w:cs="Arial"/>
              <w:b w:val="0"/>
              <w:bCs/>
              <w:noProof/>
              <w:sz w:val="16"/>
              <w:lang w:val="nn-NO" w:eastAsia="nb-NO"/>
            </w:rPr>
            <w:fldChar w:fldCharType="end"/>
          </w:r>
        </w:p>
      </w:tc>
      <w:tc>
        <w:tcPr>
          <w:tcW w:w="851" w:type="dxa"/>
        </w:tcPr>
        <w:p w14:paraId="7B4DD092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de-DE" w:eastAsia="nb-NO"/>
            </w:rPr>
          </w:pPr>
          <w:r>
            <w:rPr>
              <w:rFonts w:cs="Arial"/>
              <w:noProof/>
              <w:sz w:val="16"/>
              <w:lang w:val="de-DE" w:eastAsia="nb-NO"/>
            </w:rPr>
            <w:t>Version:</w:t>
          </w:r>
        </w:p>
        <w:p w14:paraId="7347797B" w14:textId="08633AC5" w:rsidR="00D37B95" w:rsidRPr="00772506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LokalSisteversjon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e versjon"/>
              <w:tag w:val="Siste_x0020_versjon"/>
              <w:id w:val="-1393730560"/>
              <w:placeholder>
                <w:docPart w:val="4049DA078ED54FE08D59A5BF205FCF34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e_x0020_versjon[1]" w:storeItemID="{BF3C45E1-C93A-458E-98A4-446354CB16CC}"/>
              <w:text/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2.00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  <w:tr w:rsidR="00D37B95" w14:paraId="1D9641D9" w14:textId="77777777" w:rsidTr="00C011A9">
      <w:trPr>
        <w:cantSplit/>
        <w:trHeight w:val="523"/>
      </w:trPr>
      <w:tc>
        <w:tcPr>
          <w:tcW w:w="3539" w:type="dxa"/>
          <w:vMerge/>
        </w:tcPr>
        <w:p w14:paraId="2D0D9C79" w14:textId="77777777" w:rsidR="00D37B95" w:rsidRDefault="00D37B95" w:rsidP="00D37B95">
          <w:pPr>
            <w:pStyle w:val="Topptekst"/>
            <w:spacing w:before="20" w:after="20"/>
            <w:rPr>
              <w:rFonts w:cs="Arial"/>
              <w:noProof/>
              <w:sz w:val="16"/>
              <w:lang w:val="nn-NO" w:eastAsia="nb-NO"/>
            </w:rPr>
          </w:pPr>
        </w:p>
      </w:tc>
      <w:tc>
        <w:tcPr>
          <w:tcW w:w="2835" w:type="dxa"/>
          <w:vAlign w:val="center"/>
        </w:tcPr>
        <w:p w14:paraId="7E38A1E0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 by:</w:t>
          </w:r>
        </w:p>
        <w:p w14:paraId="5DA6F8FF" w14:textId="654A7ADA" w:rsidR="00D37B95" w:rsidRPr="006B7415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LokalFastsattav \h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Fastsatt av"/>
              <w:tag w:val="Fastsatt_x0020_av"/>
              <w:id w:val="-422730848"/>
              <w:placeholder>
                <w:docPart w:val="00F0837F619D4E1883F8D83504436246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Fastsatt_x0020_av[1]" w:storeItemID="{BF3C45E1-C93A-458E-98A4-446354CB16CC}"/>
              <w:dropDownList w:lastValue="Sjef Militær luftdyktighetsmyndighet">
                <w:listItem w:value="[Fastsatt av]"/>
              </w:dropDownList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Sjef Militær luftdyktighetsmyndighet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1134" w:type="dxa"/>
          <w:vAlign w:val="center"/>
        </w:tcPr>
        <w:p w14:paraId="69AB3AC2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Issued:</w:t>
          </w:r>
        </w:p>
        <w:p w14:paraId="68FA026F" w14:textId="60193427" w:rsidR="00D37B95" w:rsidRPr="006B7415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LokalIkrafttredelse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Ikrafttredelse"/>
              <w:tag w:val="Ikrafttredelse"/>
              <w:id w:val="-767074198"/>
              <w:placeholder>
                <w:docPart w:val="81797AF415794F84944E5B1B0FDE48C6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Ikrafttredelse[1]" w:storeItemID="{BF3C45E1-C93A-458E-98A4-446354CB16CC}"/>
              <w:date w:fullDate="2024-01-12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12.01.2024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992" w:type="dxa"/>
          <w:vAlign w:val="center"/>
        </w:tcPr>
        <w:p w14:paraId="5A3C53FC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Revised:</w:t>
          </w:r>
        </w:p>
        <w:p w14:paraId="576EC775" w14:textId="79CE6ACF" w:rsidR="00D37B95" w:rsidRPr="006B7415" w:rsidRDefault="00D37B95" w:rsidP="00C011A9">
          <w:pPr>
            <w:pStyle w:val="Topptekst"/>
            <w:spacing w:before="20" w:after="20"/>
            <w:rPr>
              <w:rFonts w:cs="Arial"/>
              <w:b w:val="0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REF LokalSistoppdatert \h </w:instrText>
          </w:r>
          <w:r w:rsidR="00C011A9">
            <w:rPr>
              <w:rFonts w:cs="Arial"/>
              <w:b w:val="0"/>
              <w:noProof/>
              <w:sz w:val="16"/>
              <w:lang w:val="nb-NO" w:eastAsia="nb-NO"/>
            </w:rPr>
            <w:instrText xml:space="preserve">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sdt>
            <w:sdtPr>
              <w:rPr>
                <w:rFonts w:cs="Arial"/>
                <w:b w:val="0"/>
                <w:noProof/>
                <w:sz w:val="16"/>
                <w:lang w:val="nb-NO" w:eastAsia="nb-NO"/>
              </w:rPr>
              <w:alias w:val="Sist oppdatert"/>
              <w:tag w:val="Sist_x0020_oppdatert"/>
              <w:id w:val="1716080454"/>
              <w:placeholder>
                <w:docPart w:val="1D38B2FC5D8342B6904E33CCB96560A5"/>
              </w:placeholder>
              <w:dataBinding w:prefixMappings="xmlns:ns0='http://schemas.microsoft.com/office/2006/metadata/properties' xmlns:ns1='http://www.w3.org/2001/XMLSchema-instance' xmlns:ns2='http://schemas.microsoft.com/office/infopath/2007/PartnerControls' xmlns:ns3='5be1ba71-f9d7-4a8e-aa33-6a25fb96de4c' xmlns:ns4='562e2fa3-c3d5-469e-bebd-bdccf782579a' " w:xpath="/ns0:properties[1]/documentManagement[1]/ns3:Sist_x0020_oppdatert[1]" w:storeItemID="{BF3C45E1-C93A-458E-98A4-446354CB16CC}"/>
              <w:date w:fullDate="2025-12-05T00:00:00Z">
                <w:dateFormat w:val="dd.MM.yyyy"/>
                <w:lid w:val="nb-NO"/>
                <w:storeMappedDataAs w:val="dateTime"/>
                <w:calendar w:val="gregorian"/>
              </w:date>
            </w:sdtPr>
            <w:sdtEndPr/>
            <w:sdtContent>
              <w:r w:rsidR="00134533">
                <w:rPr>
                  <w:rFonts w:cs="Arial"/>
                  <w:b w:val="0"/>
                  <w:noProof/>
                  <w:sz w:val="16"/>
                  <w:lang w:val="nb-NO" w:eastAsia="nb-NO"/>
                </w:rPr>
                <w:t>05.12.2025</w:t>
              </w:r>
            </w:sdtContent>
          </w:sdt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  <w:tc>
        <w:tcPr>
          <w:tcW w:w="851" w:type="dxa"/>
          <w:vAlign w:val="center"/>
        </w:tcPr>
        <w:p w14:paraId="4FE6B655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noProof/>
              <w:sz w:val="16"/>
              <w:lang w:val="nb-NO" w:eastAsia="nb-NO"/>
            </w:rPr>
            <w:t>Page:</w:t>
          </w:r>
        </w:p>
        <w:p w14:paraId="60EDCB1F" w14:textId="77777777" w:rsidR="00D37B95" w:rsidRDefault="00D37B95" w:rsidP="00C011A9">
          <w:pPr>
            <w:pStyle w:val="Topptekst"/>
            <w:spacing w:before="20" w:after="20"/>
            <w:rPr>
              <w:rFonts w:cs="Arial"/>
              <w:noProof/>
              <w:sz w:val="16"/>
              <w:lang w:val="nb-NO" w:eastAsia="nb-NO"/>
            </w:rPr>
          </w:pP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 xml:space="preserve"> PAGE  \* ARABIC  \* MERGEFORMAT 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2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 xml:space="preserve"> of 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begin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instrText>NUMPAGES   \* MERGEFORMAT</w:instrTex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separate"/>
          </w:r>
          <w:r>
            <w:rPr>
              <w:rFonts w:cs="Arial"/>
              <w:b w:val="0"/>
              <w:noProof/>
              <w:sz w:val="16"/>
              <w:lang w:val="nb-NO" w:eastAsia="nb-NO"/>
            </w:rPr>
            <w:t>6</w:t>
          </w:r>
          <w:r>
            <w:rPr>
              <w:rFonts w:cs="Arial"/>
              <w:b w:val="0"/>
              <w:noProof/>
              <w:sz w:val="16"/>
              <w:lang w:val="nb-NO" w:eastAsia="nb-NO"/>
            </w:rPr>
            <w:fldChar w:fldCharType="end"/>
          </w:r>
        </w:p>
      </w:tc>
    </w:tr>
  </w:tbl>
  <w:p w14:paraId="2EFE9ADF" w14:textId="77777777" w:rsidR="00441693" w:rsidRDefault="00441693">
    <w:pPr>
      <w:pStyle w:val="Topptekst"/>
      <w:rPr>
        <w:noProof/>
        <w:sz w:val="2"/>
        <w:szCs w:val="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FB"/>
    <w:multiLevelType w:val="multilevel"/>
    <w:tmpl w:val="254E9560"/>
    <w:lvl w:ilvl="0">
      <w:start w:val="1"/>
      <w:numFmt w:val="decimal"/>
      <w:pStyle w:val="Overskrift1"/>
      <w:suff w:val="space"/>
      <w:lvlText w:val="%1"/>
      <w:lvlJc w:val="left"/>
      <w:pPr>
        <w:ind w:left="0" w:firstLine="0"/>
      </w:pPr>
    </w:lvl>
    <w:lvl w:ilvl="1">
      <w:start w:val="1"/>
      <w:numFmt w:val="decimal"/>
      <w:pStyle w:val="Overskrift2"/>
      <w:suff w:val="space"/>
      <w:lvlText w:val="%1.%2"/>
      <w:lvlJc w:val="left"/>
      <w:pPr>
        <w:ind w:left="0" w:firstLine="0"/>
      </w:pPr>
    </w:lvl>
    <w:lvl w:ilvl="2">
      <w:start w:val="1"/>
      <w:numFmt w:val="decimal"/>
      <w:pStyle w:val="Overskrift3"/>
      <w:suff w:val="space"/>
      <w:lvlText w:val="%1.%2.%3"/>
      <w:lvlJc w:val="left"/>
      <w:pPr>
        <w:ind w:left="0" w:firstLine="0"/>
      </w:pPr>
    </w:lvl>
    <w:lvl w:ilvl="3">
      <w:start w:val="1"/>
      <w:numFmt w:val="decimal"/>
      <w:pStyle w:val="Overskrift4"/>
      <w:suff w:val="space"/>
      <w:lvlText w:val="%1.%2.%3.%4"/>
      <w:lvlJc w:val="left"/>
      <w:pPr>
        <w:ind w:left="0" w:firstLine="0"/>
      </w:pPr>
    </w:lvl>
    <w:lvl w:ilvl="4">
      <w:start w:val="1"/>
      <w:numFmt w:val="none"/>
      <w:pStyle w:val="Overskrift5"/>
      <w:suff w:val="nothing"/>
      <w:lvlText w:val=""/>
      <w:lvlJc w:val="left"/>
      <w:pPr>
        <w:ind w:left="0" w:firstLine="0"/>
      </w:pPr>
    </w:lvl>
    <w:lvl w:ilvl="5">
      <w:start w:val="1"/>
      <w:numFmt w:val="none"/>
      <w:pStyle w:val="Overskrift6"/>
      <w:lvlText w:val=""/>
      <w:lvlJc w:val="left"/>
      <w:pPr>
        <w:tabs>
          <w:tab w:val="num" w:pos="0"/>
        </w:tabs>
        <w:ind w:left="0" w:firstLine="0"/>
      </w:pPr>
      <w:rPr>
        <w:rFonts w:ascii="Wingdings" w:hAnsi="Wingdings" w:hint="default"/>
        <w:sz w:val="40"/>
      </w:rPr>
    </w:lvl>
    <w:lvl w:ilvl="6">
      <w:start w:val="1"/>
      <w:numFmt w:val="none"/>
      <w:pStyle w:val="Overskrift7"/>
      <w:lvlText w:val=""/>
      <w:lvlJc w:val="left"/>
      <w:pPr>
        <w:tabs>
          <w:tab w:val="num" w:pos="0"/>
        </w:tabs>
        <w:ind w:left="0" w:firstLine="0"/>
      </w:pPr>
      <w:rPr>
        <w:rFonts w:ascii="Wingdings" w:hAnsi="Wingdings" w:hint="default"/>
        <w:sz w:val="44"/>
      </w:rPr>
    </w:lvl>
    <w:lvl w:ilvl="7">
      <w:start w:val="1"/>
      <w:numFmt w:val="none"/>
      <w:pStyle w:val="Overskrift8"/>
      <w:lvlText w:val=""/>
      <w:lvlJc w:val="left"/>
      <w:pPr>
        <w:tabs>
          <w:tab w:val="num" w:pos="0"/>
        </w:tabs>
        <w:ind w:left="0" w:firstLine="0"/>
      </w:pPr>
      <w:rPr>
        <w:rFonts w:ascii="Wingdings" w:hAnsi="Wingdings" w:hint="default"/>
        <w:b w:val="0"/>
        <w:i w:val="0"/>
        <w:sz w:val="44"/>
      </w:rPr>
    </w:lvl>
    <w:lvl w:ilvl="8">
      <w:start w:val="1"/>
      <w:numFmt w:val="none"/>
      <w:pStyle w:val="Overskrift9"/>
      <w:lvlText w:val=""/>
      <w:lvlJc w:val="left"/>
      <w:pPr>
        <w:tabs>
          <w:tab w:val="num" w:pos="0"/>
        </w:tabs>
        <w:ind w:left="0" w:firstLine="0"/>
      </w:pPr>
      <w:rPr>
        <w:rFonts w:ascii="Wingdings" w:hAnsi="Wingdings" w:hint="default"/>
        <w:b w:val="0"/>
        <w:i w:val="0"/>
        <w:sz w:val="48"/>
      </w:rPr>
    </w:lvl>
  </w:abstractNum>
  <w:abstractNum w:abstractNumId="1" w15:restartNumberingAfterBreak="0">
    <w:nsid w:val="0BB55DBB"/>
    <w:multiLevelType w:val="hybridMultilevel"/>
    <w:tmpl w:val="2E6E793E"/>
    <w:lvl w:ilvl="0" w:tplc="04140017">
      <w:start w:val="1"/>
      <w:numFmt w:val="lowerLetter"/>
      <w:lvlText w:val="%1)"/>
      <w:lvlJc w:val="left"/>
      <w:pPr>
        <w:ind w:left="720" w:hanging="360"/>
      </w:p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164218F7"/>
    <w:multiLevelType w:val="hybridMultilevel"/>
    <w:tmpl w:val="F79EEB78"/>
    <w:lvl w:ilvl="0" w:tplc="89C84082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B66422F"/>
    <w:multiLevelType w:val="hybridMultilevel"/>
    <w:tmpl w:val="7602CF08"/>
    <w:lvl w:ilvl="0" w:tplc="04140011">
      <w:start w:val="1"/>
      <w:numFmt w:val="decimal"/>
      <w:lvlText w:val="%1)"/>
      <w:lvlJc w:val="left"/>
      <w:pPr>
        <w:ind w:left="720" w:hanging="360"/>
      </w:p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1E3A4576"/>
    <w:multiLevelType w:val="hybridMultilevel"/>
    <w:tmpl w:val="05FE19D2"/>
    <w:lvl w:ilvl="0" w:tplc="04140017">
      <w:start w:val="1"/>
      <w:numFmt w:val="lowerLetter"/>
      <w:lvlText w:val="%1)"/>
      <w:lvlJc w:val="left"/>
      <w:pPr>
        <w:ind w:left="360" w:hanging="360"/>
      </w:pPr>
    </w:lvl>
    <w:lvl w:ilvl="1" w:tplc="04140019" w:tentative="1">
      <w:start w:val="1"/>
      <w:numFmt w:val="lowerLetter"/>
      <w:lvlText w:val="%2."/>
      <w:lvlJc w:val="left"/>
      <w:pPr>
        <w:ind w:left="1080" w:hanging="360"/>
      </w:pPr>
    </w:lvl>
    <w:lvl w:ilvl="2" w:tplc="0414001B" w:tentative="1">
      <w:start w:val="1"/>
      <w:numFmt w:val="lowerRoman"/>
      <w:lvlText w:val="%3."/>
      <w:lvlJc w:val="right"/>
      <w:pPr>
        <w:ind w:left="1800" w:hanging="180"/>
      </w:pPr>
    </w:lvl>
    <w:lvl w:ilvl="3" w:tplc="0414000F" w:tentative="1">
      <w:start w:val="1"/>
      <w:numFmt w:val="decimal"/>
      <w:lvlText w:val="%4."/>
      <w:lvlJc w:val="left"/>
      <w:pPr>
        <w:ind w:left="2520" w:hanging="360"/>
      </w:pPr>
    </w:lvl>
    <w:lvl w:ilvl="4" w:tplc="04140019" w:tentative="1">
      <w:start w:val="1"/>
      <w:numFmt w:val="lowerLetter"/>
      <w:lvlText w:val="%5."/>
      <w:lvlJc w:val="left"/>
      <w:pPr>
        <w:ind w:left="3240" w:hanging="360"/>
      </w:pPr>
    </w:lvl>
    <w:lvl w:ilvl="5" w:tplc="0414001B" w:tentative="1">
      <w:start w:val="1"/>
      <w:numFmt w:val="lowerRoman"/>
      <w:lvlText w:val="%6."/>
      <w:lvlJc w:val="right"/>
      <w:pPr>
        <w:ind w:left="3960" w:hanging="180"/>
      </w:pPr>
    </w:lvl>
    <w:lvl w:ilvl="6" w:tplc="0414000F" w:tentative="1">
      <w:start w:val="1"/>
      <w:numFmt w:val="decimal"/>
      <w:lvlText w:val="%7."/>
      <w:lvlJc w:val="left"/>
      <w:pPr>
        <w:ind w:left="4680" w:hanging="360"/>
      </w:pPr>
    </w:lvl>
    <w:lvl w:ilvl="7" w:tplc="04140019" w:tentative="1">
      <w:start w:val="1"/>
      <w:numFmt w:val="lowerLetter"/>
      <w:lvlText w:val="%8."/>
      <w:lvlJc w:val="left"/>
      <w:pPr>
        <w:ind w:left="5400" w:hanging="360"/>
      </w:pPr>
    </w:lvl>
    <w:lvl w:ilvl="8" w:tplc="0414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5" w15:restartNumberingAfterBreak="0">
    <w:nsid w:val="247C60F1"/>
    <w:multiLevelType w:val="hybridMultilevel"/>
    <w:tmpl w:val="97FE985E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33544C8A"/>
    <w:multiLevelType w:val="hybridMultilevel"/>
    <w:tmpl w:val="049E8A64"/>
    <w:lvl w:ilvl="0" w:tplc="04140017">
      <w:start w:val="1"/>
      <w:numFmt w:val="lowerLetter"/>
      <w:lvlText w:val="%1)"/>
      <w:lvlJc w:val="left"/>
      <w:pPr>
        <w:ind w:left="360" w:hanging="360"/>
      </w:pPr>
    </w:lvl>
    <w:lvl w:ilvl="1" w:tplc="04140019" w:tentative="1">
      <w:start w:val="1"/>
      <w:numFmt w:val="lowerLetter"/>
      <w:lvlText w:val="%2."/>
      <w:lvlJc w:val="left"/>
      <w:pPr>
        <w:ind w:left="1080" w:hanging="360"/>
      </w:pPr>
    </w:lvl>
    <w:lvl w:ilvl="2" w:tplc="0414001B" w:tentative="1">
      <w:start w:val="1"/>
      <w:numFmt w:val="lowerRoman"/>
      <w:lvlText w:val="%3."/>
      <w:lvlJc w:val="right"/>
      <w:pPr>
        <w:ind w:left="1800" w:hanging="180"/>
      </w:pPr>
    </w:lvl>
    <w:lvl w:ilvl="3" w:tplc="0414000F" w:tentative="1">
      <w:start w:val="1"/>
      <w:numFmt w:val="decimal"/>
      <w:lvlText w:val="%4."/>
      <w:lvlJc w:val="left"/>
      <w:pPr>
        <w:ind w:left="2520" w:hanging="360"/>
      </w:pPr>
    </w:lvl>
    <w:lvl w:ilvl="4" w:tplc="04140019" w:tentative="1">
      <w:start w:val="1"/>
      <w:numFmt w:val="lowerLetter"/>
      <w:lvlText w:val="%5."/>
      <w:lvlJc w:val="left"/>
      <w:pPr>
        <w:ind w:left="3240" w:hanging="360"/>
      </w:pPr>
    </w:lvl>
    <w:lvl w:ilvl="5" w:tplc="0414001B" w:tentative="1">
      <w:start w:val="1"/>
      <w:numFmt w:val="lowerRoman"/>
      <w:lvlText w:val="%6."/>
      <w:lvlJc w:val="right"/>
      <w:pPr>
        <w:ind w:left="3960" w:hanging="180"/>
      </w:pPr>
    </w:lvl>
    <w:lvl w:ilvl="6" w:tplc="0414000F" w:tentative="1">
      <w:start w:val="1"/>
      <w:numFmt w:val="decimal"/>
      <w:lvlText w:val="%7."/>
      <w:lvlJc w:val="left"/>
      <w:pPr>
        <w:ind w:left="4680" w:hanging="360"/>
      </w:pPr>
    </w:lvl>
    <w:lvl w:ilvl="7" w:tplc="04140019" w:tentative="1">
      <w:start w:val="1"/>
      <w:numFmt w:val="lowerLetter"/>
      <w:lvlText w:val="%8."/>
      <w:lvlJc w:val="left"/>
      <w:pPr>
        <w:ind w:left="5400" w:hanging="360"/>
      </w:pPr>
    </w:lvl>
    <w:lvl w:ilvl="8" w:tplc="0414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7" w15:restartNumberingAfterBreak="0">
    <w:nsid w:val="3A5D4012"/>
    <w:multiLevelType w:val="hybridMultilevel"/>
    <w:tmpl w:val="527CEE82"/>
    <w:lvl w:ilvl="0" w:tplc="6A1AD034">
      <w:start w:val="1"/>
      <w:numFmt w:val="bullet"/>
      <w:lvlText w:val="­"/>
      <w:lvlJc w:val="left"/>
      <w:pPr>
        <w:ind w:left="357" w:hanging="357"/>
      </w:pPr>
      <w:rPr>
        <w:rFonts w:ascii="Courier New" w:hAnsi="Courier New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3B992431"/>
    <w:multiLevelType w:val="hybridMultilevel"/>
    <w:tmpl w:val="EF1A4B82"/>
    <w:lvl w:ilvl="0" w:tplc="04140019">
      <w:start w:val="1"/>
      <w:numFmt w:val="lowerLetter"/>
      <w:lvlText w:val="%1."/>
      <w:lvlJc w:val="left"/>
      <w:pPr>
        <w:ind w:left="720" w:hanging="360"/>
      </w:pPr>
      <w:rPr>
        <w:rFonts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40263841"/>
    <w:multiLevelType w:val="hybridMultilevel"/>
    <w:tmpl w:val="AA1A10C6"/>
    <w:lvl w:ilvl="0" w:tplc="737CE54A">
      <w:start w:val="1"/>
      <w:numFmt w:val="decimal"/>
      <w:lvlText w:val="%1"/>
      <w:lvlJc w:val="left"/>
      <w:pPr>
        <w:ind w:left="36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080" w:hanging="360"/>
      </w:pPr>
    </w:lvl>
    <w:lvl w:ilvl="2" w:tplc="0414001B" w:tentative="1">
      <w:start w:val="1"/>
      <w:numFmt w:val="lowerRoman"/>
      <w:lvlText w:val="%3."/>
      <w:lvlJc w:val="right"/>
      <w:pPr>
        <w:ind w:left="1800" w:hanging="180"/>
      </w:pPr>
    </w:lvl>
    <w:lvl w:ilvl="3" w:tplc="0414000F" w:tentative="1">
      <w:start w:val="1"/>
      <w:numFmt w:val="decimal"/>
      <w:lvlText w:val="%4."/>
      <w:lvlJc w:val="left"/>
      <w:pPr>
        <w:ind w:left="2520" w:hanging="360"/>
      </w:pPr>
    </w:lvl>
    <w:lvl w:ilvl="4" w:tplc="04140019" w:tentative="1">
      <w:start w:val="1"/>
      <w:numFmt w:val="lowerLetter"/>
      <w:lvlText w:val="%5."/>
      <w:lvlJc w:val="left"/>
      <w:pPr>
        <w:ind w:left="3240" w:hanging="360"/>
      </w:pPr>
    </w:lvl>
    <w:lvl w:ilvl="5" w:tplc="0414001B" w:tentative="1">
      <w:start w:val="1"/>
      <w:numFmt w:val="lowerRoman"/>
      <w:lvlText w:val="%6."/>
      <w:lvlJc w:val="right"/>
      <w:pPr>
        <w:ind w:left="3960" w:hanging="180"/>
      </w:pPr>
    </w:lvl>
    <w:lvl w:ilvl="6" w:tplc="0414000F" w:tentative="1">
      <w:start w:val="1"/>
      <w:numFmt w:val="decimal"/>
      <w:lvlText w:val="%7."/>
      <w:lvlJc w:val="left"/>
      <w:pPr>
        <w:ind w:left="4680" w:hanging="360"/>
      </w:pPr>
    </w:lvl>
    <w:lvl w:ilvl="7" w:tplc="04140019" w:tentative="1">
      <w:start w:val="1"/>
      <w:numFmt w:val="lowerLetter"/>
      <w:lvlText w:val="%8."/>
      <w:lvlJc w:val="left"/>
      <w:pPr>
        <w:ind w:left="5400" w:hanging="360"/>
      </w:pPr>
    </w:lvl>
    <w:lvl w:ilvl="8" w:tplc="0414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" w15:restartNumberingAfterBreak="0">
    <w:nsid w:val="458672A7"/>
    <w:multiLevelType w:val="hybridMultilevel"/>
    <w:tmpl w:val="9EF466CC"/>
    <w:lvl w:ilvl="0" w:tplc="0A10814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40019" w:tentative="1">
      <w:start w:val="1"/>
      <w:numFmt w:val="lowerLetter"/>
      <w:lvlText w:val="%2."/>
      <w:lvlJc w:val="left"/>
      <w:pPr>
        <w:ind w:left="1440" w:hanging="360"/>
      </w:pPr>
    </w:lvl>
    <w:lvl w:ilvl="2" w:tplc="0414001B" w:tentative="1">
      <w:start w:val="1"/>
      <w:numFmt w:val="lowerRoman"/>
      <w:lvlText w:val="%3."/>
      <w:lvlJc w:val="right"/>
      <w:pPr>
        <w:ind w:left="2160" w:hanging="180"/>
      </w:pPr>
    </w:lvl>
    <w:lvl w:ilvl="3" w:tplc="0414000F" w:tentative="1">
      <w:start w:val="1"/>
      <w:numFmt w:val="decimal"/>
      <w:lvlText w:val="%4."/>
      <w:lvlJc w:val="left"/>
      <w:pPr>
        <w:ind w:left="2880" w:hanging="360"/>
      </w:pPr>
    </w:lvl>
    <w:lvl w:ilvl="4" w:tplc="04140019" w:tentative="1">
      <w:start w:val="1"/>
      <w:numFmt w:val="lowerLetter"/>
      <w:lvlText w:val="%5."/>
      <w:lvlJc w:val="left"/>
      <w:pPr>
        <w:ind w:left="3600" w:hanging="360"/>
      </w:pPr>
    </w:lvl>
    <w:lvl w:ilvl="5" w:tplc="0414001B" w:tentative="1">
      <w:start w:val="1"/>
      <w:numFmt w:val="lowerRoman"/>
      <w:lvlText w:val="%6."/>
      <w:lvlJc w:val="right"/>
      <w:pPr>
        <w:ind w:left="4320" w:hanging="180"/>
      </w:pPr>
    </w:lvl>
    <w:lvl w:ilvl="6" w:tplc="0414000F" w:tentative="1">
      <w:start w:val="1"/>
      <w:numFmt w:val="decimal"/>
      <w:lvlText w:val="%7."/>
      <w:lvlJc w:val="left"/>
      <w:pPr>
        <w:ind w:left="5040" w:hanging="360"/>
      </w:pPr>
    </w:lvl>
    <w:lvl w:ilvl="7" w:tplc="04140019" w:tentative="1">
      <w:start w:val="1"/>
      <w:numFmt w:val="lowerLetter"/>
      <w:lvlText w:val="%8."/>
      <w:lvlJc w:val="left"/>
      <w:pPr>
        <w:ind w:left="5760" w:hanging="360"/>
      </w:pPr>
    </w:lvl>
    <w:lvl w:ilvl="8" w:tplc="0414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4CF10399"/>
    <w:multiLevelType w:val="hybridMultilevel"/>
    <w:tmpl w:val="EC586E76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4D730696"/>
    <w:multiLevelType w:val="hybridMultilevel"/>
    <w:tmpl w:val="C3B0CCB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4E9163B5"/>
    <w:multiLevelType w:val="hybridMultilevel"/>
    <w:tmpl w:val="BB4027F0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51E4609B"/>
    <w:multiLevelType w:val="singleLevel"/>
    <w:tmpl w:val="6A5CD3D8"/>
    <w:lvl w:ilvl="0">
      <w:start w:val="1"/>
      <w:numFmt w:val="bullet"/>
      <w:pStyle w:val="Punktliste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5" w15:restartNumberingAfterBreak="0">
    <w:nsid w:val="5D2E7862"/>
    <w:multiLevelType w:val="singleLevel"/>
    <w:tmpl w:val="FDD2261A"/>
    <w:lvl w:ilvl="0">
      <w:start w:val="1"/>
      <w:numFmt w:val="bullet"/>
      <w:pStyle w:val="Punktliste4"/>
      <w:lvlText w:val="–"/>
      <w:lvlJc w:val="left"/>
      <w:pPr>
        <w:tabs>
          <w:tab w:val="num" w:pos="360"/>
        </w:tabs>
        <w:ind w:left="360" w:hanging="360"/>
      </w:pPr>
      <w:rPr>
        <w:rFonts w:ascii="Times New Roman" w:hAnsi="Times New Roman" w:hint="default"/>
        <w:sz w:val="16"/>
      </w:rPr>
    </w:lvl>
  </w:abstractNum>
  <w:abstractNum w:abstractNumId="16" w15:restartNumberingAfterBreak="0">
    <w:nsid w:val="668C5CBA"/>
    <w:multiLevelType w:val="hybridMultilevel"/>
    <w:tmpl w:val="241803FA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4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4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4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4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4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4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4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4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6997219C"/>
    <w:multiLevelType w:val="multilevel"/>
    <w:tmpl w:val="414424DA"/>
    <w:lvl w:ilvl="0">
      <w:start w:val="1"/>
      <w:numFmt w:val="decimal"/>
      <w:lvlText w:val="%1"/>
      <w:lvlJc w:val="left"/>
      <w:pPr>
        <w:ind w:left="432" w:hanging="432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lvlText w:val="%1.%2.%3.%4.%5"/>
      <w:lvlJc w:val="left"/>
      <w:pPr>
        <w:ind w:left="1008" w:hanging="1008"/>
      </w:pPr>
    </w:lvl>
    <w:lvl w:ilvl="5">
      <w:start w:val="1"/>
      <w:numFmt w:val="decimal"/>
      <w:lvlText w:val="%1.%2.%3.%4.%5.%6"/>
      <w:lvlJc w:val="left"/>
      <w:pPr>
        <w:ind w:left="1152" w:hanging="1152"/>
      </w:pPr>
    </w:lvl>
    <w:lvl w:ilvl="6">
      <w:start w:val="1"/>
      <w:numFmt w:val="decimal"/>
      <w:lvlText w:val="%1.%2.%3.%4.%5.%6.%7"/>
      <w:lvlJc w:val="left"/>
      <w:pPr>
        <w:ind w:left="1296" w:hanging="1296"/>
      </w:pPr>
    </w:lvl>
    <w:lvl w:ilvl="7">
      <w:start w:val="1"/>
      <w:numFmt w:val="decimal"/>
      <w:lvlText w:val="%1.%2.%3.%4.%5.%6.%7.%8"/>
      <w:lvlJc w:val="left"/>
      <w:pPr>
        <w:ind w:left="1440" w:hanging="1440"/>
      </w:pPr>
    </w:lvl>
    <w:lvl w:ilvl="8">
      <w:start w:val="1"/>
      <w:numFmt w:val="decimal"/>
      <w:lvlText w:val="%1.%2.%3.%4.%5.%6.%7.%8.%9"/>
      <w:lvlJc w:val="left"/>
      <w:pPr>
        <w:ind w:left="1584" w:hanging="1584"/>
      </w:pPr>
    </w:lvl>
  </w:abstractNum>
  <w:abstractNum w:abstractNumId="18" w15:restartNumberingAfterBreak="0">
    <w:nsid w:val="69AA5BB3"/>
    <w:multiLevelType w:val="hybridMultilevel"/>
    <w:tmpl w:val="60FE5A24"/>
    <w:lvl w:ilvl="0" w:tplc="0414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7CA067A1"/>
    <w:multiLevelType w:val="hybridMultilevel"/>
    <w:tmpl w:val="AC42030C"/>
    <w:lvl w:ilvl="0" w:tplc="0809000F">
      <w:start w:val="1"/>
      <w:numFmt w:val="decimal"/>
      <w:lvlText w:val="%1.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494684486">
    <w:abstractNumId w:val="0"/>
  </w:num>
  <w:num w:numId="2" w16cid:durableId="149948780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" w16cid:durableId="113251580">
    <w:abstractNumId w:val="14"/>
  </w:num>
  <w:num w:numId="4" w16cid:durableId="323167027">
    <w:abstractNumId w:val="15"/>
  </w:num>
  <w:num w:numId="5" w16cid:durableId="331492648">
    <w:abstractNumId w:val="17"/>
  </w:num>
  <w:num w:numId="6" w16cid:durableId="1385563661">
    <w:abstractNumId w:val="7"/>
  </w:num>
  <w:num w:numId="7" w16cid:durableId="1980499477">
    <w:abstractNumId w:val="10"/>
  </w:num>
  <w:num w:numId="8" w16cid:durableId="1536842975">
    <w:abstractNumId w:val="2"/>
  </w:num>
  <w:num w:numId="9" w16cid:durableId="31200819">
    <w:abstractNumId w:val="3"/>
  </w:num>
  <w:num w:numId="10" w16cid:durableId="382407859">
    <w:abstractNumId w:val="13"/>
  </w:num>
  <w:num w:numId="11" w16cid:durableId="1629892048">
    <w:abstractNumId w:val="5"/>
  </w:num>
  <w:num w:numId="12" w16cid:durableId="772751808">
    <w:abstractNumId w:val="9"/>
  </w:num>
  <w:num w:numId="13" w16cid:durableId="559485439">
    <w:abstractNumId w:val="6"/>
  </w:num>
  <w:num w:numId="14" w16cid:durableId="1188711817">
    <w:abstractNumId w:val="4"/>
  </w:num>
  <w:num w:numId="15" w16cid:durableId="635794806">
    <w:abstractNumId w:val="11"/>
  </w:num>
  <w:num w:numId="16" w16cid:durableId="2066567626">
    <w:abstractNumId w:val="1"/>
  </w:num>
  <w:num w:numId="17" w16cid:durableId="999307488">
    <w:abstractNumId w:val="18"/>
  </w:num>
  <w:num w:numId="18" w16cid:durableId="740518417">
    <w:abstractNumId w:val="16"/>
  </w:num>
  <w:num w:numId="19" w16cid:durableId="652103747">
    <w:abstractNumId w:val="12"/>
  </w:num>
  <w:num w:numId="20" w16cid:durableId="1331104336">
    <w:abstractNumId w:val="8"/>
  </w:num>
  <w:num w:numId="21" w16cid:durableId="1779065133">
    <w:abstractNumId w:val="19"/>
  </w:num>
  <w:numIdMacAtCleanup w:val="1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50"/>
  <w:proofState w:spelling="clean" w:grammar="clean"/>
  <w:defaultTabStop w:val="709"/>
  <w:hyphenationZone w:val="420"/>
  <w:characterSpacingControl w:val="doNotCompress"/>
  <w:hdrShapeDefaults>
    <o:shapedefaults v:ext="edit" spidmax="4097"/>
  </w:hdrShapeDefaults>
  <w:footnotePr>
    <w:footnote w:id="-1"/>
    <w:footnote w:id="0"/>
  </w:footnotePr>
  <w:endnotePr>
    <w:numFmt w:val="upperLetter"/>
    <w:endnote w:id="-1"/>
    <w:endnote w:id="0"/>
  </w:endnotePr>
  <w:compat>
    <w:applyBreakingRules/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62CDE"/>
    <w:rsid w:val="00134533"/>
    <w:rsid w:val="0013710B"/>
    <w:rsid w:val="00162CDE"/>
    <w:rsid w:val="00184338"/>
    <w:rsid w:val="001B35CE"/>
    <w:rsid w:val="001E4C69"/>
    <w:rsid w:val="00242493"/>
    <w:rsid w:val="002A1A3E"/>
    <w:rsid w:val="00352573"/>
    <w:rsid w:val="003626BC"/>
    <w:rsid w:val="00386174"/>
    <w:rsid w:val="003F045D"/>
    <w:rsid w:val="00441693"/>
    <w:rsid w:val="0048134A"/>
    <w:rsid w:val="005A1678"/>
    <w:rsid w:val="005B0169"/>
    <w:rsid w:val="005D43F3"/>
    <w:rsid w:val="00677B83"/>
    <w:rsid w:val="006E3738"/>
    <w:rsid w:val="007153B7"/>
    <w:rsid w:val="00715C5B"/>
    <w:rsid w:val="00756D04"/>
    <w:rsid w:val="00782CE3"/>
    <w:rsid w:val="007C31E8"/>
    <w:rsid w:val="007D1C74"/>
    <w:rsid w:val="007D3A1B"/>
    <w:rsid w:val="00805008"/>
    <w:rsid w:val="00826EFD"/>
    <w:rsid w:val="009066A0"/>
    <w:rsid w:val="00972D35"/>
    <w:rsid w:val="009A3712"/>
    <w:rsid w:val="009D33A5"/>
    <w:rsid w:val="00A05D39"/>
    <w:rsid w:val="00A20E0B"/>
    <w:rsid w:val="00A37831"/>
    <w:rsid w:val="00A51C29"/>
    <w:rsid w:val="00AB4C10"/>
    <w:rsid w:val="00B261B2"/>
    <w:rsid w:val="00B361DC"/>
    <w:rsid w:val="00C011A9"/>
    <w:rsid w:val="00C0316A"/>
    <w:rsid w:val="00C36EF8"/>
    <w:rsid w:val="00C4573A"/>
    <w:rsid w:val="00C46279"/>
    <w:rsid w:val="00C813A0"/>
    <w:rsid w:val="00CA0EA2"/>
    <w:rsid w:val="00CF0A1E"/>
    <w:rsid w:val="00D0285E"/>
    <w:rsid w:val="00D37B95"/>
    <w:rsid w:val="00DC632D"/>
    <w:rsid w:val="00DF3A3B"/>
    <w:rsid w:val="00ED3A61"/>
    <w:rsid w:val="00F500D1"/>
    <w:rsid w:val="00FB3C3E"/>
    <w:rsid w:val="00FE7F65"/>
    <w:rsid w:val="6C2115C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4097"/>
    <o:shapelayout v:ext="edit">
      <o:idmap v:ext="edit" data="1"/>
    </o:shapelayout>
  </w:shapeDefaults>
  <w:decimalSymbol w:val=","/>
  <w:listSeparator w:val=";"/>
  <w14:docId w14:val="6C2115C0"/>
  <w15:docId w15:val="{FC2BF790-F5CD-4036-BBF1-5A6A08C5A534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nb-NO" w:eastAsia="zh-CN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0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0" w:unhideWhenUsed="1"/>
    <w:lsdException w:name="toc 5" w:semiHidden="1" w:uiPriority="0" w:unhideWhenUsed="1"/>
    <w:lsdException w:name="toc 6" w:semiHidden="1" w:uiPriority="0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0" w:unhideWhenUsed="1"/>
    <w:lsdException w:name="annotation text" w:semiHidden="1" w:uiPriority="0" w:unhideWhenUsed="1"/>
    <w:lsdException w:name="header" w:semiHidden="1" w:uiPriority="0" w:unhideWhenUsed="1"/>
    <w:lsdException w:name="footer" w:semiHidden="1" w:uiPriority="0" w:unhideWhenUsed="1"/>
    <w:lsdException w:name="index heading" w:semiHidden="1" w:unhideWhenUsed="1"/>
    <w:lsdException w:name="caption" w:semiHidden="1" w:uiPriority="0" w:unhideWhenUsed="1" w:qFormat="1"/>
    <w:lsdException w:name="table of figures" w:semiHidden="1" w:uiPriority="0" w:unhideWhenUsed="1"/>
    <w:lsdException w:name="envelope address" w:semiHidden="1" w:unhideWhenUsed="1"/>
    <w:lsdException w:name="envelope return" w:semiHidden="1" w:unhideWhenUsed="1"/>
    <w:lsdException w:name="footnote reference" w:semiHidden="1" w:uiPriority="0" w:unhideWhenUsed="1"/>
    <w:lsdException w:name="annotation reference" w:semiHidden="1" w:uiPriority="0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0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iPriority="0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 w:qFormat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iPriority="0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0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0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0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Overskrift1">
    <w:name w:val="heading 1"/>
    <w:aliases w:val="Rapport,NCAS HEADING 1,TF-Overskrift 1,Hovedblokk,Del"/>
    <w:basedOn w:val="Normal"/>
    <w:next w:val="Brdtekst"/>
    <w:link w:val="Overskrift1Tegn"/>
    <w:qFormat/>
    <w:rsid w:val="00184338"/>
    <w:pPr>
      <w:keepNext/>
      <w:numPr>
        <w:numId w:val="1"/>
      </w:numPr>
      <w:spacing w:before="180" w:after="120" w:line="240" w:lineRule="auto"/>
      <w:outlineLvl w:val="0"/>
    </w:pPr>
    <w:rPr>
      <w:rFonts w:ascii="Arial" w:eastAsia="Times New Roman" w:hAnsi="Arial" w:cs="Times New Roman"/>
      <w:b/>
      <w:color w:val="0000FF"/>
      <w:kern w:val="28"/>
      <w:sz w:val="24"/>
      <w:szCs w:val="20"/>
      <w:lang w:eastAsia="nb-NO"/>
    </w:rPr>
  </w:style>
  <w:style w:type="paragraph" w:styleId="Overskrift2">
    <w:name w:val="heading 2"/>
    <w:aliases w:val="2,Arial 12 Fett Kursiv,TF-Overskrit 2,OS2,Kapitel,fagansvarlig_1side,DNV-H2,Kapittel"/>
    <w:basedOn w:val="Normal"/>
    <w:next w:val="Brdtekst"/>
    <w:link w:val="Overskrift2Tegn"/>
    <w:qFormat/>
    <w:rsid w:val="00184338"/>
    <w:pPr>
      <w:keepNext/>
      <w:numPr>
        <w:ilvl w:val="1"/>
        <w:numId w:val="1"/>
      </w:numPr>
      <w:spacing w:before="120" w:after="120" w:line="240" w:lineRule="auto"/>
      <w:outlineLvl w:val="1"/>
    </w:pPr>
    <w:rPr>
      <w:rFonts w:ascii="Arial" w:eastAsia="Times New Roman" w:hAnsi="Arial" w:cs="Times New Roman"/>
      <w:b/>
      <w:color w:val="800080"/>
      <w:kern w:val="28"/>
      <w:sz w:val="20"/>
      <w:szCs w:val="20"/>
      <w:lang w:eastAsia="nb-NO"/>
    </w:rPr>
  </w:style>
  <w:style w:type="paragraph" w:styleId="Overskrift3">
    <w:name w:val="heading 3"/>
    <w:aliases w:val="TF-Overskrift 3,Underkap.,H3,TCO Heading 3"/>
    <w:basedOn w:val="Normal"/>
    <w:next w:val="Brdtekst"/>
    <w:link w:val="Overskrift3Tegn"/>
    <w:qFormat/>
    <w:rsid w:val="00184338"/>
    <w:pPr>
      <w:keepNext/>
      <w:numPr>
        <w:ilvl w:val="2"/>
        <w:numId w:val="1"/>
      </w:numPr>
      <w:spacing w:before="120" w:after="120" w:line="240" w:lineRule="auto"/>
      <w:outlineLvl w:val="2"/>
    </w:pPr>
    <w:rPr>
      <w:rFonts w:ascii="Arial" w:eastAsia="Times New Roman" w:hAnsi="Arial" w:cs="Times New Roman"/>
      <w:b/>
      <w:color w:val="008080"/>
      <w:kern w:val="28"/>
      <w:sz w:val="20"/>
      <w:szCs w:val="20"/>
      <w:lang w:eastAsia="nb-NO"/>
    </w:rPr>
  </w:style>
  <w:style w:type="paragraph" w:styleId="Overskrift4">
    <w:name w:val="heading 4"/>
    <w:aliases w:val="Avsnitt,aktiviteter,DNV-H4,H4"/>
    <w:basedOn w:val="Normal"/>
    <w:next w:val="Brdtekstinnrykk"/>
    <w:link w:val="Overskrift4Tegn"/>
    <w:qFormat/>
    <w:rsid w:val="00184338"/>
    <w:pPr>
      <w:keepNext/>
      <w:numPr>
        <w:ilvl w:val="3"/>
        <w:numId w:val="1"/>
      </w:numPr>
      <w:spacing w:before="120" w:after="120" w:line="240" w:lineRule="auto"/>
      <w:outlineLvl w:val="3"/>
    </w:pPr>
    <w:rPr>
      <w:rFonts w:ascii="Arial" w:eastAsia="Times New Roman" w:hAnsi="Arial" w:cs="Times New Roman"/>
      <w:b/>
      <w:color w:val="0000FF"/>
      <w:kern w:val="28"/>
      <w:sz w:val="20"/>
      <w:szCs w:val="20"/>
      <w:lang w:eastAsia="nb-NO"/>
    </w:rPr>
  </w:style>
  <w:style w:type="paragraph" w:styleId="Overskrift5">
    <w:name w:val="heading 5"/>
    <w:aliases w:val="DNV-H5,H5,Left,Underavsnitt,emneoverskrift_samling"/>
    <w:basedOn w:val="Normal"/>
    <w:next w:val="Normal"/>
    <w:link w:val="Overskrift5Tegn"/>
    <w:qFormat/>
    <w:rsid w:val="00184338"/>
    <w:pPr>
      <w:keepNext/>
      <w:numPr>
        <w:ilvl w:val="4"/>
        <w:numId w:val="1"/>
      </w:numPr>
      <w:spacing w:before="120" w:after="120" w:line="240" w:lineRule="auto"/>
      <w:outlineLvl w:val="4"/>
    </w:pPr>
    <w:rPr>
      <w:rFonts w:ascii="Arial" w:eastAsia="Times New Roman" w:hAnsi="Arial" w:cs="Times New Roman"/>
      <w:b/>
      <w:i/>
      <w:color w:val="800080"/>
      <w:kern w:val="28"/>
      <w:sz w:val="20"/>
      <w:szCs w:val="20"/>
      <w:lang w:eastAsia="nb-NO"/>
    </w:rPr>
  </w:style>
  <w:style w:type="paragraph" w:styleId="Overskrift6">
    <w:name w:val="heading 6"/>
    <w:aliases w:val="DNV-H6,H6,samlingstittel,Nummerering 1"/>
    <w:basedOn w:val="Normal"/>
    <w:next w:val="Normal"/>
    <w:link w:val="Overskrift6Tegn"/>
    <w:qFormat/>
    <w:rsid w:val="00184338"/>
    <w:pPr>
      <w:numPr>
        <w:ilvl w:val="5"/>
        <w:numId w:val="1"/>
      </w:numPr>
      <w:spacing w:before="120" w:after="120" w:line="240" w:lineRule="auto"/>
      <w:outlineLvl w:val="5"/>
    </w:pPr>
    <w:rPr>
      <w:rFonts w:ascii="Arial" w:eastAsia="Times New Roman" w:hAnsi="Arial" w:cs="Times New Roman"/>
      <w:b/>
      <w:color w:val="008080"/>
      <w:kern w:val="28"/>
      <w:sz w:val="20"/>
      <w:szCs w:val="20"/>
      <w:lang w:eastAsia="nb-NO"/>
    </w:rPr>
  </w:style>
  <w:style w:type="paragraph" w:styleId="Overskrift7">
    <w:name w:val="heading 7"/>
    <w:aliases w:val="Def-heading,DNV-H7,H7,Programnavn,Nummerering 2"/>
    <w:basedOn w:val="Normal"/>
    <w:next w:val="Normal"/>
    <w:link w:val="Overskrift7Tegn"/>
    <w:qFormat/>
    <w:rsid w:val="00184338"/>
    <w:pPr>
      <w:numPr>
        <w:ilvl w:val="6"/>
        <w:numId w:val="1"/>
      </w:numPr>
      <w:spacing w:before="120" w:after="120" w:line="240" w:lineRule="auto"/>
      <w:outlineLvl w:val="6"/>
    </w:pPr>
    <w:rPr>
      <w:rFonts w:ascii="Arial" w:eastAsia="Times New Roman" w:hAnsi="Arial" w:cs="Times New Roman"/>
      <w:b/>
      <w:color w:val="0000FF"/>
      <w:kern w:val="28"/>
      <w:sz w:val="20"/>
      <w:szCs w:val="20"/>
      <w:lang w:eastAsia="nb-NO"/>
    </w:rPr>
  </w:style>
  <w:style w:type="paragraph" w:styleId="Overskrift8">
    <w:name w:val="heading 8"/>
    <w:aliases w:val="DNV-H8,H8,underoverskrift,samlingnr_indikator,Nummerering 3"/>
    <w:basedOn w:val="Normal"/>
    <w:link w:val="Overskrift8Tegn"/>
    <w:qFormat/>
    <w:rsid w:val="00184338"/>
    <w:pPr>
      <w:numPr>
        <w:ilvl w:val="7"/>
        <w:numId w:val="1"/>
      </w:numPr>
      <w:spacing w:before="60" w:after="120" w:line="240" w:lineRule="auto"/>
      <w:outlineLvl w:val="7"/>
    </w:pPr>
    <w:rPr>
      <w:rFonts w:ascii="Arial" w:eastAsia="Times New Roman" w:hAnsi="Arial" w:cs="Times New Roman"/>
      <w:color w:val="800080"/>
      <w:kern w:val="28"/>
      <w:sz w:val="20"/>
      <w:szCs w:val="20"/>
      <w:lang w:eastAsia="nb-NO"/>
    </w:rPr>
  </w:style>
  <w:style w:type="paragraph" w:styleId="Overskrift9">
    <w:name w:val="heading 9"/>
    <w:aliases w:val="DNV-H9,H9,Appen 1,Uvedl,emneoversikt,Attachment,Nummerering 4"/>
    <w:basedOn w:val="Normal"/>
    <w:next w:val="Normal"/>
    <w:link w:val="Overskrift9Tegn"/>
    <w:qFormat/>
    <w:rsid w:val="00184338"/>
    <w:pPr>
      <w:numPr>
        <w:ilvl w:val="8"/>
        <w:numId w:val="1"/>
      </w:numPr>
      <w:spacing w:after="120" w:line="240" w:lineRule="auto"/>
      <w:outlineLvl w:val="8"/>
    </w:pPr>
    <w:rPr>
      <w:rFonts w:ascii="Arial" w:eastAsia="Times New Roman" w:hAnsi="Arial" w:cs="Times New Roman"/>
      <w:color w:val="000080"/>
      <w:kern w:val="28"/>
      <w:sz w:val="20"/>
      <w:szCs w:val="20"/>
      <w:lang w:eastAsia="nb-NO"/>
    </w:rPr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character" w:customStyle="1" w:styleId="Overskrift1Tegn">
    <w:name w:val="Overskrift 1 Tegn"/>
    <w:aliases w:val="Rapport Tegn,NCAS HEADING 1 Tegn,TF-Overskrift 1 Tegn,Hovedblokk Tegn,Del Tegn"/>
    <w:basedOn w:val="Standardskriftforavsnitt"/>
    <w:link w:val="Overskrift1"/>
    <w:rsid w:val="00184338"/>
    <w:rPr>
      <w:rFonts w:ascii="Arial" w:eastAsia="Times New Roman" w:hAnsi="Arial" w:cs="Times New Roman"/>
      <w:b/>
      <w:color w:val="0000FF"/>
      <w:kern w:val="28"/>
      <w:sz w:val="24"/>
      <w:szCs w:val="20"/>
      <w:lang w:eastAsia="nb-NO"/>
    </w:rPr>
  </w:style>
  <w:style w:type="character" w:customStyle="1" w:styleId="Overskrift2Tegn">
    <w:name w:val="Overskrift 2 Tegn"/>
    <w:aliases w:val="2 Tegn,Arial 12 Fett Kursiv Tegn,TF-Overskrit 2 Tegn,OS2 Tegn,Kapitel Tegn,fagansvarlig_1side Tegn,DNV-H2 Tegn,Kapittel Tegn"/>
    <w:basedOn w:val="Standardskriftforavsnitt"/>
    <w:link w:val="Overskrift2"/>
    <w:uiPriority w:val="9"/>
    <w:rsid w:val="00184338"/>
    <w:rPr>
      <w:rFonts w:ascii="Arial" w:eastAsia="Times New Roman" w:hAnsi="Arial" w:cs="Times New Roman"/>
      <w:b/>
      <w:color w:val="800080"/>
      <w:kern w:val="28"/>
      <w:sz w:val="20"/>
      <w:szCs w:val="20"/>
      <w:lang w:eastAsia="nb-NO"/>
    </w:rPr>
  </w:style>
  <w:style w:type="character" w:customStyle="1" w:styleId="Overskrift3Tegn">
    <w:name w:val="Overskrift 3 Tegn"/>
    <w:aliases w:val="TF-Overskrift 3 Tegn,Underkap. Tegn,H3 Tegn,TCO Heading 3 Tegn"/>
    <w:basedOn w:val="Standardskriftforavsnitt"/>
    <w:link w:val="Overskrift3"/>
    <w:uiPriority w:val="9"/>
    <w:rsid w:val="00184338"/>
    <w:rPr>
      <w:rFonts w:ascii="Arial" w:eastAsia="Times New Roman" w:hAnsi="Arial" w:cs="Times New Roman"/>
      <w:b/>
      <w:color w:val="008080"/>
      <w:kern w:val="28"/>
      <w:sz w:val="20"/>
      <w:szCs w:val="20"/>
      <w:lang w:eastAsia="nb-NO"/>
    </w:rPr>
  </w:style>
  <w:style w:type="character" w:customStyle="1" w:styleId="Overskrift4Tegn">
    <w:name w:val="Overskrift 4 Tegn"/>
    <w:aliases w:val="Avsnitt Tegn,aktiviteter Tegn,DNV-H4 Tegn,H4 Tegn"/>
    <w:basedOn w:val="Standardskriftforavsnitt"/>
    <w:link w:val="Overskrift4"/>
    <w:uiPriority w:val="9"/>
    <w:rsid w:val="00184338"/>
    <w:rPr>
      <w:rFonts w:ascii="Arial" w:eastAsia="Times New Roman" w:hAnsi="Arial" w:cs="Times New Roman"/>
      <w:b/>
      <w:color w:val="0000FF"/>
      <w:kern w:val="28"/>
      <w:sz w:val="20"/>
      <w:szCs w:val="20"/>
      <w:lang w:eastAsia="nb-NO"/>
    </w:rPr>
  </w:style>
  <w:style w:type="character" w:customStyle="1" w:styleId="Overskrift5Tegn">
    <w:name w:val="Overskrift 5 Tegn"/>
    <w:aliases w:val="DNV-H5 Tegn,H5 Tegn,Left Tegn,Underavsnitt Tegn,emneoverskrift_samling Tegn"/>
    <w:basedOn w:val="Standardskriftforavsnitt"/>
    <w:link w:val="Overskrift5"/>
    <w:uiPriority w:val="9"/>
    <w:rsid w:val="00184338"/>
    <w:rPr>
      <w:rFonts w:ascii="Arial" w:eastAsia="Times New Roman" w:hAnsi="Arial" w:cs="Times New Roman"/>
      <w:b/>
      <w:i/>
      <w:color w:val="800080"/>
      <w:kern w:val="28"/>
      <w:sz w:val="20"/>
      <w:szCs w:val="20"/>
      <w:lang w:eastAsia="nb-NO"/>
    </w:rPr>
  </w:style>
  <w:style w:type="character" w:customStyle="1" w:styleId="Overskrift6Tegn">
    <w:name w:val="Overskrift 6 Tegn"/>
    <w:aliases w:val="DNV-H6 Tegn,H6 Tegn,samlingstittel Tegn,Nummerering 1 Tegn"/>
    <w:basedOn w:val="Standardskriftforavsnitt"/>
    <w:link w:val="Overskrift6"/>
    <w:uiPriority w:val="9"/>
    <w:rsid w:val="00184338"/>
    <w:rPr>
      <w:rFonts w:ascii="Arial" w:eastAsia="Times New Roman" w:hAnsi="Arial" w:cs="Times New Roman"/>
      <w:b/>
      <w:color w:val="008080"/>
      <w:kern w:val="28"/>
      <w:sz w:val="20"/>
      <w:szCs w:val="20"/>
      <w:lang w:eastAsia="nb-NO"/>
    </w:rPr>
  </w:style>
  <w:style w:type="character" w:customStyle="1" w:styleId="Overskrift7Tegn">
    <w:name w:val="Overskrift 7 Tegn"/>
    <w:aliases w:val="Def-heading Tegn,DNV-H7 Tegn,H7 Tegn,Programnavn Tegn,Nummerering 2 Tegn"/>
    <w:basedOn w:val="Standardskriftforavsnitt"/>
    <w:link w:val="Overskrift7"/>
    <w:uiPriority w:val="9"/>
    <w:rsid w:val="00184338"/>
    <w:rPr>
      <w:rFonts w:ascii="Arial" w:eastAsia="Times New Roman" w:hAnsi="Arial" w:cs="Times New Roman"/>
      <w:b/>
      <w:color w:val="0000FF"/>
      <w:kern w:val="28"/>
      <w:sz w:val="20"/>
      <w:szCs w:val="20"/>
      <w:lang w:eastAsia="nb-NO"/>
    </w:rPr>
  </w:style>
  <w:style w:type="character" w:customStyle="1" w:styleId="Overskrift8Tegn">
    <w:name w:val="Overskrift 8 Tegn"/>
    <w:aliases w:val="DNV-H8 Tegn,H8 Tegn,underoverskrift Tegn,samlingnr_indikator Tegn,Nummerering 3 Tegn"/>
    <w:basedOn w:val="Standardskriftforavsnitt"/>
    <w:link w:val="Overskrift8"/>
    <w:uiPriority w:val="9"/>
    <w:rsid w:val="00184338"/>
    <w:rPr>
      <w:rFonts w:ascii="Arial" w:eastAsia="Times New Roman" w:hAnsi="Arial" w:cs="Times New Roman"/>
      <w:color w:val="800080"/>
      <w:kern w:val="28"/>
      <w:sz w:val="20"/>
      <w:szCs w:val="20"/>
      <w:lang w:eastAsia="nb-NO"/>
    </w:rPr>
  </w:style>
  <w:style w:type="character" w:customStyle="1" w:styleId="Overskrift9Tegn">
    <w:name w:val="Overskrift 9 Tegn"/>
    <w:aliases w:val="DNV-H9 Tegn,H9 Tegn,Appen 1 Tegn,Uvedl Tegn,emneoversikt Tegn,Attachment Tegn,Nummerering 4 Tegn"/>
    <w:basedOn w:val="Standardskriftforavsnitt"/>
    <w:link w:val="Overskrift9"/>
    <w:uiPriority w:val="9"/>
    <w:rsid w:val="00184338"/>
    <w:rPr>
      <w:rFonts w:ascii="Arial" w:eastAsia="Times New Roman" w:hAnsi="Arial" w:cs="Times New Roman"/>
      <w:color w:val="000080"/>
      <w:kern w:val="28"/>
      <w:sz w:val="20"/>
      <w:szCs w:val="20"/>
      <w:lang w:eastAsia="nb-NO"/>
    </w:rPr>
  </w:style>
  <w:style w:type="paragraph" w:styleId="Brdtekst">
    <w:name w:val="Body Text"/>
    <w:aliases w:val="DNV-Body,DNV-Body1,DNV-Body2,DNV-Body3,DNV-Body4,DNV-Body5,DNV-Body6,DNV-Body7,DNV-Body8,DNV-Body9,DNV-Body10,DNV-Body11,DNV-Body12,DNV-Body13,DNV-Body21,DNV-Body31,DNV-Body41,DNV-Body51,DNV-Body61,DNV-Body71,DNV-Body81,DNV-Body91,DNV-Body101"/>
    <w:basedOn w:val="Normal"/>
    <w:next w:val="Brdtekstpaaflgende"/>
    <w:link w:val="BrdtekstTegn"/>
    <w:uiPriority w:val="99"/>
    <w:qFormat/>
    <w:rsid w:val="00184338"/>
    <w:pPr>
      <w:spacing w:before="60" w:after="60" w:line="240" w:lineRule="auto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character" w:customStyle="1" w:styleId="BrdtekstTegn">
    <w:name w:val="Brødtekst Tegn"/>
    <w:aliases w:val="DNV-Body Tegn,DNV-Body1 Tegn,DNV-Body2 Tegn,DNV-Body3 Tegn,DNV-Body4 Tegn,DNV-Body5 Tegn,DNV-Body6 Tegn,DNV-Body7 Tegn,DNV-Body8 Tegn,DNV-Body9 Tegn,DNV-Body10 Tegn,DNV-Body11 Tegn,DNV-Body12 Tegn,DNV-Body13 Tegn,DNV-Body21 Tegn"/>
    <w:basedOn w:val="Standardskriftforavsnitt"/>
    <w:link w:val="Brdtekst"/>
    <w:uiPriority w:val="99"/>
    <w:rsid w:val="00184338"/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customStyle="1" w:styleId="Brdtekstpaaflgende">
    <w:name w:val="Brødtekst paafølgende"/>
    <w:basedOn w:val="Brdtekst"/>
    <w:link w:val="BrdtekstpaaflgendeTegn"/>
    <w:rsid w:val="00184338"/>
  </w:style>
  <w:style w:type="paragraph" w:styleId="Bunntekst">
    <w:name w:val="footer"/>
    <w:basedOn w:val="Normal"/>
    <w:link w:val="BunntekstTegn"/>
    <w:semiHidden/>
    <w:rsid w:val="00184338"/>
    <w:pPr>
      <w:spacing w:after="120" w:line="240" w:lineRule="auto"/>
    </w:pPr>
    <w:rPr>
      <w:rFonts w:ascii="Arial" w:eastAsia="Times New Roman" w:hAnsi="Arial" w:cs="Times New Roman"/>
      <w:b/>
      <w:noProof/>
      <w:szCs w:val="20"/>
      <w:lang w:eastAsia="nb-NO"/>
    </w:rPr>
  </w:style>
  <w:style w:type="character" w:customStyle="1" w:styleId="BunntekstTegn">
    <w:name w:val="Bunntekst Tegn"/>
    <w:basedOn w:val="Standardskriftforavsnitt"/>
    <w:link w:val="Bunntekst"/>
    <w:semiHidden/>
    <w:rsid w:val="00184338"/>
    <w:rPr>
      <w:rFonts w:ascii="Arial" w:eastAsia="Times New Roman" w:hAnsi="Arial" w:cs="Times New Roman"/>
      <w:b/>
      <w:noProof/>
      <w:szCs w:val="20"/>
      <w:lang w:eastAsia="nb-NO"/>
    </w:rPr>
  </w:style>
  <w:style w:type="paragraph" w:styleId="Topptekst">
    <w:name w:val="header"/>
    <w:basedOn w:val="Normal"/>
    <w:link w:val="TopptekstTegn"/>
    <w:semiHidden/>
    <w:rsid w:val="00184338"/>
    <w:pPr>
      <w:spacing w:after="120" w:line="240" w:lineRule="auto"/>
    </w:pPr>
    <w:rPr>
      <w:rFonts w:ascii="Arial" w:eastAsia="Times New Roman" w:hAnsi="Arial" w:cs="Times New Roman"/>
      <w:b/>
      <w:szCs w:val="20"/>
      <w:lang w:val="x-none" w:eastAsia="x-none"/>
    </w:rPr>
  </w:style>
  <w:style w:type="character" w:customStyle="1" w:styleId="TopptekstTegn">
    <w:name w:val="Topptekst Tegn"/>
    <w:basedOn w:val="Standardskriftforavsnitt"/>
    <w:link w:val="Topptekst"/>
    <w:rsid w:val="00184338"/>
    <w:rPr>
      <w:rFonts w:ascii="Arial" w:eastAsia="Times New Roman" w:hAnsi="Arial" w:cs="Times New Roman"/>
      <w:b/>
      <w:szCs w:val="20"/>
      <w:lang w:val="x-none" w:eastAsia="x-none"/>
    </w:rPr>
  </w:style>
  <w:style w:type="paragraph" w:styleId="Brdtekstinnrykk">
    <w:name w:val="Body Text Indent"/>
    <w:basedOn w:val="Normal"/>
    <w:link w:val="BrdtekstinnrykkTegn"/>
    <w:semiHidden/>
    <w:unhideWhenUsed/>
    <w:rsid w:val="00184338"/>
    <w:pPr>
      <w:spacing w:after="120"/>
      <w:ind w:left="283"/>
    </w:pPr>
  </w:style>
  <w:style w:type="character" w:customStyle="1" w:styleId="BrdtekstinnrykkTegn">
    <w:name w:val="Brødtekstinnrykk Tegn"/>
    <w:basedOn w:val="Standardskriftforavsnitt"/>
    <w:link w:val="Brdtekstinnrykk"/>
    <w:semiHidden/>
    <w:rsid w:val="00184338"/>
  </w:style>
  <w:style w:type="table" w:styleId="Tabellrutenett">
    <w:name w:val="Table Grid"/>
    <w:basedOn w:val="Vanligtabell"/>
    <w:uiPriority w:val="59"/>
    <w:rsid w:val="00184338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lassholdertekst">
    <w:name w:val="Placeholder Text"/>
    <w:basedOn w:val="Standardskriftforavsnitt"/>
    <w:uiPriority w:val="99"/>
    <w:semiHidden/>
    <w:rsid w:val="009D33A5"/>
    <w:rPr>
      <w:color w:val="666666"/>
    </w:rPr>
  </w:style>
  <w:style w:type="paragraph" w:styleId="Tittel">
    <w:name w:val="Title"/>
    <w:basedOn w:val="Normal"/>
    <w:next w:val="Brdtekst"/>
    <w:link w:val="TittelTegn"/>
    <w:qFormat/>
    <w:rsid w:val="00DF3A3B"/>
    <w:pPr>
      <w:spacing w:before="480" w:after="120" w:line="240" w:lineRule="auto"/>
    </w:pPr>
    <w:rPr>
      <w:rFonts w:ascii="Arial" w:eastAsia="Times New Roman" w:hAnsi="Arial" w:cs="Times New Roman"/>
      <w:b/>
      <w:color w:val="000080"/>
      <w:kern w:val="28"/>
      <w:sz w:val="28"/>
      <w:szCs w:val="20"/>
      <w:lang w:eastAsia="nb-NO"/>
    </w:rPr>
  </w:style>
  <w:style w:type="character" w:customStyle="1" w:styleId="TittelTegn">
    <w:name w:val="Tittel Tegn"/>
    <w:basedOn w:val="Standardskriftforavsnitt"/>
    <w:link w:val="Tittel"/>
    <w:rsid w:val="00DF3A3B"/>
    <w:rPr>
      <w:rFonts w:ascii="Arial" w:eastAsia="Times New Roman" w:hAnsi="Arial" w:cs="Times New Roman"/>
      <w:b/>
      <w:color w:val="000080"/>
      <w:kern w:val="28"/>
      <w:sz w:val="28"/>
      <w:szCs w:val="20"/>
      <w:lang w:eastAsia="nb-NO"/>
    </w:rPr>
  </w:style>
  <w:style w:type="paragraph" w:styleId="Punktliste">
    <w:name w:val="List Bullet"/>
    <w:basedOn w:val="Normal"/>
    <w:semiHidden/>
    <w:rsid w:val="00DF3A3B"/>
    <w:pPr>
      <w:numPr>
        <w:numId w:val="3"/>
      </w:numPr>
      <w:tabs>
        <w:tab w:val="clear" w:pos="360"/>
      </w:tabs>
      <w:spacing w:before="20" w:after="40" w:line="240" w:lineRule="auto"/>
      <w:ind w:left="284" w:hanging="284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styleId="INNH1">
    <w:name w:val="toc 1"/>
    <w:basedOn w:val="Normal"/>
    <w:next w:val="Normal"/>
    <w:uiPriority w:val="39"/>
    <w:rsid w:val="00DF3A3B"/>
    <w:pPr>
      <w:tabs>
        <w:tab w:val="right" w:leader="dot" w:pos="9072"/>
      </w:tabs>
      <w:spacing w:before="40" w:after="60" w:line="240" w:lineRule="auto"/>
      <w:ind w:right="1134"/>
    </w:pPr>
    <w:rPr>
      <w:rFonts w:ascii="Arial" w:eastAsia="Times New Roman" w:hAnsi="Arial" w:cs="Times New Roman"/>
      <w:b/>
      <w:sz w:val="20"/>
      <w:szCs w:val="20"/>
      <w:lang w:eastAsia="nb-NO"/>
    </w:rPr>
  </w:style>
  <w:style w:type="paragraph" w:styleId="INNH2">
    <w:name w:val="toc 2"/>
    <w:basedOn w:val="Normal"/>
    <w:next w:val="Normal"/>
    <w:uiPriority w:val="39"/>
    <w:rsid w:val="00DF3A3B"/>
    <w:pPr>
      <w:tabs>
        <w:tab w:val="right" w:leader="dot" w:pos="9072"/>
      </w:tabs>
      <w:spacing w:before="40" w:after="120" w:line="240" w:lineRule="auto"/>
      <w:ind w:left="284" w:right="1134"/>
    </w:pPr>
    <w:rPr>
      <w:rFonts w:ascii="Arial" w:eastAsia="Times New Roman" w:hAnsi="Arial" w:cs="Times New Roman"/>
      <w:smallCaps/>
      <w:sz w:val="20"/>
      <w:szCs w:val="20"/>
      <w:lang w:eastAsia="nb-NO"/>
    </w:rPr>
  </w:style>
  <w:style w:type="character" w:customStyle="1" w:styleId="BrdtekstpaaflgendeTegn">
    <w:name w:val="Brødtekst paafølgende Tegn"/>
    <w:link w:val="Brdtekstpaaflgende"/>
    <w:rsid w:val="00DF3A3B"/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customStyle="1" w:styleId="Brdtekstinnrykkpaaflgende">
    <w:name w:val="Brødtekstinnrykk paafølgende"/>
    <w:basedOn w:val="Brdtekstinnrykk"/>
    <w:rsid w:val="00DC632D"/>
    <w:pPr>
      <w:spacing w:before="60" w:after="60" w:line="240" w:lineRule="auto"/>
      <w:ind w:left="0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customStyle="1" w:styleId="Brdtekstinnrykk5">
    <w:name w:val="Brødtekstinnrykk 5"/>
    <w:basedOn w:val="Brdtekstinnrykk"/>
    <w:next w:val="Brdtekstinnrykk5paaflgende"/>
    <w:rsid w:val="00DC632D"/>
    <w:pPr>
      <w:spacing w:before="60" w:after="60" w:line="240" w:lineRule="auto"/>
      <w:ind w:left="0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customStyle="1" w:styleId="Brdtekstinnrykk5paaflgende">
    <w:name w:val="Brødtekstinnrykk 5 paafølgende"/>
    <w:basedOn w:val="Brdtekstinnrykk5"/>
    <w:rsid w:val="00DC632D"/>
  </w:style>
  <w:style w:type="paragraph" w:customStyle="1" w:styleId="Brdtekstinnrykk6">
    <w:name w:val="Brødtekstinnrykk 6"/>
    <w:basedOn w:val="Brdtekstinnrykk"/>
    <w:next w:val="Brdtekstinnrykk6paaflgende"/>
    <w:rsid w:val="00DC632D"/>
    <w:pPr>
      <w:spacing w:before="60" w:after="60" w:line="240" w:lineRule="auto"/>
      <w:ind w:left="0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customStyle="1" w:styleId="Brdtekstinnrykk6paaflgende">
    <w:name w:val="Brødtekstinnrykk 6 paafølgende"/>
    <w:basedOn w:val="Brdtekstinnrykk6"/>
    <w:rsid w:val="00DC632D"/>
  </w:style>
  <w:style w:type="paragraph" w:styleId="Bildetekst">
    <w:name w:val="caption"/>
    <w:basedOn w:val="Normal"/>
    <w:next w:val="Normal"/>
    <w:qFormat/>
    <w:rsid w:val="00DC632D"/>
    <w:pPr>
      <w:spacing w:before="120" w:after="120" w:line="240" w:lineRule="auto"/>
    </w:pPr>
    <w:rPr>
      <w:rFonts w:ascii="Arial" w:eastAsia="Times New Roman" w:hAnsi="Arial" w:cs="Times New Roman"/>
      <w:sz w:val="20"/>
      <w:szCs w:val="20"/>
      <w:lang w:eastAsia="nb-NO"/>
    </w:rPr>
  </w:style>
  <w:style w:type="character" w:styleId="Sidetall">
    <w:name w:val="page number"/>
    <w:semiHidden/>
    <w:rsid w:val="00DC632D"/>
    <w:rPr>
      <w:rFonts w:ascii="Arial" w:hAnsi="Arial"/>
      <w:sz w:val="20"/>
    </w:rPr>
  </w:style>
  <w:style w:type="paragraph" w:customStyle="1" w:styleId="Topptekstoddetall">
    <w:name w:val="Topptekst oddetall"/>
    <w:basedOn w:val="Topptekst"/>
    <w:rsid w:val="00DC632D"/>
    <w:pPr>
      <w:jc w:val="right"/>
    </w:pPr>
  </w:style>
  <w:style w:type="paragraph" w:customStyle="1" w:styleId="Brdtekstanummerert">
    <w:name w:val="Brødtekst a) nummerert"/>
    <w:basedOn w:val="Brdtekstpaaflgende"/>
    <w:rsid w:val="00DC632D"/>
  </w:style>
  <w:style w:type="paragraph" w:customStyle="1" w:styleId="Brdtekstanummerert0">
    <w:name w:val="Brødtekst a. nummerert"/>
    <w:basedOn w:val="Brdtekstpaaflgende"/>
    <w:rsid w:val="00DC632D"/>
  </w:style>
  <w:style w:type="paragraph" w:customStyle="1" w:styleId="Brdtekst1nummerert">
    <w:name w:val="Brødtekst (1) nummerert"/>
    <w:basedOn w:val="Brdtekstpaaflgende"/>
    <w:rsid w:val="00DC632D"/>
  </w:style>
  <w:style w:type="paragraph" w:styleId="Punktliste4">
    <w:name w:val="List Bullet 4"/>
    <w:basedOn w:val="Normal"/>
    <w:semiHidden/>
    <w:rsid w:val="00DC632D"/>
    <w:pPr>
      <w:numPr>
        <w:numId w:val="4"/>
      </w:numPr>
      <w:tabs>
        <w:tab w:val="clear" w:pos="360"/>
      </w:tabs>
      <w:spacing w:before="20" w:after="40" w:line="240" w:lineRule="auto"/>
      <w:ind w:left="567" w:hanging="284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customStyle="1" w:styleId="Sitat1">
    <w:name w:val="Sitat1"/>
    <w:basedOn w:val="Normal"/>
    <w:qFormat/>
    <w:rsid w:val="00DC632D"/>
    <w:pPr>
      <w:spacing w:before="120" w:after="120" w:line="240" w:lineRule="auto"/>
      <w:ind w:left="709" w:right="851"/>
      <w:jc w:val="both"/>
    </w:pPr>
    <w:rPr>
      <w:rFonts w:ascii="Times New Roman" w:eastAsia="Times New Roman" w:hAnsi="Times New Roman" w:cs="Times New Roman"/>
      <w:i/>
      <w:spacing w:val="-2"/>
      <w:sz w:val="24"/>
      <w:szCs w:val="20"/>
      <w:lang w:eastAsia="nb-NO"/>
    </w:rPr>
  </w:style>
  <w:style w:type="paragraph" w:styleId="INNH3">
    <w:name w:val="toc 3"/>
    <w:basedOn w:val="Normal"/>
    <w:next w:val="Normal"/>
    <w:uiPriority w:val="39"/>
    <w:rsid w:val="00DC632D"/>
    <w:pPr>
      <w:tabs>
        <w:tab w:val="right" w:leader="dot" w:pos="9072"/>
      </w:tabs>
      <w:spacing w:after="120" w:line="240" w:lineRule="auto"/>
      <w:ind w:left="624" w:right="1134"/>
    </w:pPr>
    <w:rPr>
      <w:rFonts w:ascii="Arial" w:eastAsia="Times New Roman" w:hAnsi="Arial" w:cs="Times New Roman"/>
      <w:sz w:val="20"/>
      <w:szCs w:val="20"/>
      <w:lang w:eastAsia="nb-NO"/>
    </w:rPr>
  </w:style>
  <w:style w:type="paragraph" w:styleId="Figurliste">
    <w:name w:val="table of figures"/>
    <w:basedOn w:val="Normal"/>
    <w:next w:val="Normal"/>
    <w:semiHidden/>
    <w:rsid w:val="00DC632D"/>
    <w:pPr>
      <w:tabs>
        <w:tab w:val="right" w:leader="dot" w:pos="8504"/>
      </w:tabs>
      <w:spacing w:after="120" w:line="240" w:lineRule="auto"/>
      <w:ind w:left="480" w:hanging="480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styleId="INNH4">
    <w:name w:val="toc 4"/>
    <w:basedOn w:val="Normal"/>
    <w:next w:val="Normal"/>
    <w:rsid w:val="00DC632D"/>
    <w:pPr>
      <w:tabs>
        <w:tab w:val="right" w:leader="dot" w:pos="9072"/>
      </w:tabs>
      <w:spacing w:after="120" w:line="240" w:lineRule="auto"/>
      <w:ind w:left="851" w:right="1134"/>
    </w:pPr>
    <w:rPr>
      <w:rFonts w:ascii="Arial" w:eastAsia="Times New Roman" w:hAnsi="Arial" w:cs="Times New Roman"/>
      <w:sz w:val="18"/>
      <w:szCs w:val="20"/>
      <w:lang w:eastAsia="nb-NO"/>
    </w:rPr>
  </w:style>
  <w:style w:type="paragraph" w:styleId="INNH5">
    <w:name w:val="toc 5"/>
    <w:basedOn w:val="Normal"/>
    <w:next w:val="Normal"/>
    <w:rsid w:val="00DC632D"/>
    <w:pPr>
      <w:tabs>
        <w:tab w:val="right" w:leader="dot" w:pos="9072"/>
      </w:tabs>
      <w:spacing w:after="120" w:line="240" w:lineRule="auto"/>
      <w:ind w:left="851" w:right="1134"/>
    </w:pPr>
    <w:rPr>
      <w:rFonts w:ascii="Arial" w:eastAsia="Times New Roman" w:hAnsi="Arial" w:cs="Times New Roman"/>
      <w:sz w:val="18"/>
      <w:szCs w:val="20"/>
      <w:lang w:eastAsia="nb-NO"/>
    </w:rPr>
  </w:style>
  <w:style w:type="paragraph" w:styleId="INNH6">
    <w:name w:val="toc 6"/>
    <w:basedOn w:val="Normal"/>
    <w:next w:val="Normal"/>
    <w:rsid w:val="00DC632D"/>
    <w:pPr>
      <w:tabs>
        <w:tab w:val="right" w:leader="dot" w:pos="9072"/>
      </w:tabs>
      <w:spacing w:after="120" w:line="240" w:lineRule="auto"/>
      <w:ind w:left="851" w:right="1134"/>
    </w:pPr>
    <w:rPr>
      <w:rFonts w:ascii="Arial" w:eastAsia="Times New Roman" w:hAnsi="Arial" w:cs="Times New Roman"/>
      <w:sz w:val="18"/>
      <w:szCs w:val="20"/>
      <w:lang w:eastAsia="nb-NO"/>
    </w:rPr>
  </w:style>
  <w:style w:type="character" w:styleId="Hyperkobling">
    <w:name w:val="Hyperlink"/>
    <w:uiPriority w:val="99"/>
    <w:rsid w:val="00DC632D"/>
    <w:rPr>
      <w:color w:val="0000FF"/>
      <w:u w:val="single"/>
    </w:rPr>
  </w:style>
  <w:style w:type="character" w:styleId="Fulgthyperkobling">
    <w:name w:val="FollowedHyperlink"/>
    <w:semiHidden/>
    <w:rsid w:val="00DC632D"/>
    <w:rPr>
      <w:color w:val="800080"/>
      <w:u w:val="single"/>
    </w:rPr>
  </w:style>
  <w:style w:type="paragraph" w:styleId="Brdtekstinnrykk2">
    <w:name w:val="Body Text Indent 2"/>
    <w:basedOn w:val="Normal"/>
    <w:link w:val="Brdtekstinnrykk2Tegn"/>
    <w:semiHidden/>
    <w:rsid w:val="00DC632D"/>
    <w:pPr>
      <w:spacing w:after="120" w:line="480" w:lineRule="auto"/>
      <w:ind w:left="283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character" w:customStyle="1" w:styleId="Brdtekstinnrykk2Tegn">
    <w:name w:val="Brødtekstinnrykk 2 Tegn"/>
    <w:basedOn w:val="Standardskriftforavsnitt"/>
    <w:link w:val="Brdtekstinnrykk2"/>
    <w:semiHidden/>
    <w:rsid w:val="00DC632D"/>
    <w:rPr>
      <w:rFonts w:ascii="Times New Roman" w:eastAsia="Times New Roman" w:hAnsi="Times New Roman" w:cs="Times New Roman"/>
      <w:sz w:val="24"/>
      <w:szCs w:val="20"/>
      <w:lang w:eastAsia="nb-NO"/>
    </w:rPr>
  </w:style>
  <w:style w:type="character" w:styleId="Merknadsreferanse">
    <w:name w:val="annotation reference"/>
    <w:rsid w:val="00DC632D"/>
    <w:rPr>
      <w:sz w:val="16"/>
      <w:szCs w:val="16"/>
    </w:rPr>
  </w:style>
  <w:style w:type="paragraph" w:styleId="Merknadstekst">
    <w:name w:val="annotation text"/>
    <w:basedOn w:val="Normal"/>
    <w:link w:val="MerknadstekstTegn"/>
    <w:rsid w:val="00DC632D"/>
    <w:pPr>
      <w:spacing w:after="120" w:line="240" w:lineRule="auto"/>
    </w:pPr>
    <w:rPr>
      <w:rFonts w:ascii="Calibri" w:eastAsia="Times New Roman" w:hAnsi="Calibri" w:cs="Times New Roman"/>
      <w:sz w:val="20"/>
      <w:szCs w:val="20"/>
      <w:lang w:val="x-none" w:eastAsia="x-none"/>
    </w:rPr>
  </w:style>
  <w:style w:type="character" w:customStyle="1" w:styleId="MerknadstekstTegn">
    <w:name w:val="Merknadstekst Tegn"/>
    <w:basedOn w:val="Standardskriftforavsnitt"/>
    <w:link w:val="Merknadstekst"/>
    <w:rsid w:val="00DC632D"/>
    <w:rPr>
      <w:rFonts w:ascii="Calibri" w:eastAsia="Times New Roman" w:hAnsi="Calibri" w:cs="Times New Roman"/>
      <w:sz w:val="20"/>
      <w:szCs w:val="20"/>
      <w:lang w:val="x-none" w:eastAsia="x-none"/>
    </w:rPr>
  </w:style>
  <w:style w:type="paragraph" w:styleId="Kommentaremne">
    <w:name w:val="annotation subject"/>
    <w:basedOn w:val="Merknadstekst"/>
    <w:next w:val="Merknadstekst"/>
    <w:link w:val="KommentaremneTegn"/>
    <w:rsid w:val="00DC632D"/>
    <w:rPr>
      <w:b/>
      <w:bCs/>
    </w:rPr>
  </w:style>
  <w:style w:type="character" w:customStyle="1" w:styleId="KommentaremneTegn">
    <w:name w:val="Kommentaremne Tegn"/>
    <w:basedOn w:val="MerknadstekstTegn"/>
    <w:link w:val="Kommentaremne"/>
    <w:rsid w:val="00DC632D"/>
    <w:rPr>
      <w:rFonts w:ascii="Calibri" w:eastAsia="Times New Roman" w:hAnsi="Calibri" w:cs="Times New Roman"/>
      <w:b/>
      <w:bCs/>
      <w:sz w:val="20"/>
      <w:szCs w:val="20"/>
      <w:lang w:val="x-none" w:eastAsia="x-none"/>
    </w:rPr>
  </w:style>
  <w:style w:type="paragraph" w:styleId="Bobletekst">
    <w:name w:val="Balloon Text"/>
    <w:basedOn w:val="Normal"/>
    <w:link w:val="BobletekstTegn"/>
    <w:rsid w:val="00DC632D"/>
    <w:pPr>
      <w:spacing w:after="0" w:line="240" w:lineRule="auto"/>
    </w:pPr>
    <w:rPr>
      <w:rFonts w:ascii="Tahoma" w:eastAsia="Times New Roman" w:hAnsi="Tahoma" w:cs="Times New Roman"/>
      <w:sz w:val="16"/>
      <w:szCs w:val="16"/>
      <w:lang w:val="x-none" w:eastAsia="x-none"/>
    </w:rPr>
  </w:style>
  <w:style w:type="character" w:customStyle="1" w:styleId="BobletekstTegn">
    <w:name w:val="Bobletekst Tegn"/>
    <w:basedOn w:val="Standardskriftforavsnitt"/>
    <w:link w:val="Bobletekst"/>
    <w:rsid w:val="00DC632D"/>
    <w:rPr>
      <w:rFonts w:ascii="Tahoma" w:eastAsia="Times New Roman" w:hAnsi="Tahoma" w:cs="Times New Roman"/>
      <w:sz w:val="16"/>
      <w:szCs w:val="16"/>
      <w:lang w:val="x-none" w:eastAsia="x-none"/>
    </w:rPr>
  </w:style>
  <w:style w:type="paragraph" w:styleId="Listeavsnitt">
    <w:name w:val="List Paragraph"/>
    <w:basedOn w:val="Normal"/>
    <w:uiPriority w:val="34"/>
    <w:qFormat/>
    <w:rsid w:val="00DC632D"/>
    <w:pPr>
      <w:spacing w:after="120" w:line="240" w:lineRule="auto"/>
      <w:ind w:left="720"/>
      <w:contextualSpacing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customStyle="1" w:styleId="paragraph">
    <w:name w:val="paragraph"/>
    <w:basedOn w:val="Normal"/>
    <w:rsid w:val="00DC632D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nb-NO"/>
    </w:rPr>
  </w:style>
  <w:style w:type="character" w:customStyle="1" w:styleId="normaltextrun">
    <w:name w:val="normaltextrun"/>
    <w:basedOn w:val="Standardskriftforavsnitt"/>
    <w:rsid w:val="00DC632D"/>
  </w:style>
  <w:style w:type="character" w:customStyle="1" w:styleId="eop">
    <w:name w:val="eop"/>
    <w:basedOn w:val="Standardskriftforavsnitt"/>
    <w:rsid w:val="00DC632D"/>
  </w:style>
  <w:style w:type="paragraph" w:styleId="Fotnotetekst">
    <w:name w:val="footnote text"/>
    <w:basedOn w:val="Normal"/>
    <w:link w:val="FotnotetekstTegn"/>
    <w:unhideWhenUsed/>
    <w:rsid w:val="00DC632D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  <w:lang w:eastAsia="nb-NO"/>
    </w:rPr>
  </w:style>
  <w:style w:type="character" w:customStyle="1" w:styleId="FotnotetekstTegn">
    <w:name w:val="Fotnotetekst Tegn"/>
    <w:basedOn w:val="Standardskriftforavsnitt"/>
    <w:link w:val="Fotnotetekst"/>
    <w:rsid w:val="00DC632D"/>
    <w:rPr>
      <w:rFonts w:ascii="Times New Roman" w:eastAsia="Times New Roman" w:hAnsi="Times New Roman" w:cs="Times New Roman"/>
      <w:sz w:val="20"/>
      <w:szCs w:val="20"/>
      <w:lang w:eastAsia="nb-NO"/>
    </w:rPr>
  </w:style>
  <w:style w:type="character" w:styleId="Fotnotereferanse">
    <w:name w:val="footnote reference"/>
    <w:basedOn w:val="Standardskriftforavsnitt"/>
    <w:unhideWhenUsed/>
    <w:rsid w:val="00DC632D"/>
    <w:rPr>
      <w:vertAlign w:val="superscript"/>
    </w:rPr>
  </w:style>
  <w:style w:type="paragraph" w:customStyle="1" w:styleId="Tabelltekst">
    <w:name w:val="Tabelltekst"/>
    <w:basedOn w:val="Normal"/>
    <w:link w:val="TabelltekstTegn"/>
    <w:qFormat/>
    <w:rsid w:val="00DC632D"/>
    <w:pPr>
      <w:spacing w:before="60" w:after="60" w:line="240" w:lineRule="auto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character" w:customStyle="1" w:styleId="TabelltekstTegn">
    <w:name w:val="Tabelltekst Tegn"/>
    <w:basedOn w:val="BrdtekstTegn"/>
    <w:link w:val="Tabelltekst"/>
    <w:rsid w:val="00DC632D"/>
    <w:rPr>
      <w:rFonts w:ascii="Times New Roman" w:eastAsia="Times New Roman" w:hAnsi="Times New Roman" w:cs="Times New Roman"/>
      <w:sz w:val="24"/>
      <w:szCs w:val="20"/>
      <w:lang w:eastAsia="nb-NO"/>
    </w:rPr>
  </w:style>
  <w:style w:type="character" w:customStyle="1" w:styleId="Ulstomtale1">
    <w:name w:val="Uløst omtale1"/>
    <w:basedOn w:val="Standardskriftforavsnitt"/>
    <w:uiPriority w:val="99"/>
    <w:semiHidden/>
    <w:unhideWhenUsed/>
    <w:rsid w:val="00DC632D"/>
    <w:rPr>
      <w:color w:val="605E5C"/>
      <w:shd w:val="clear" w:color="auto" w:fill="E1DFDD"/>
    </w:rPr>
  </w:style>
  <w:style w:type="table" w:styleId="Rutenettabell1lys">
    <w:name w:val="Grid Table 1 Light"/>
    <w:basedOn w:val="Vanligtabell"/>
    <w:uiPriority w:val="46"/>
    <w:rsid w:val="00DC632D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</w:r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paragraph" w:styleId="Overskriftforinnholdsfortegnelse">
    <w:name w:val="TOC Heading"/>
    <w:basedOn w:val="Overskrift1"/>
    <w:next w:val="Normal"/>
    <w:uiPriority w:val="39"/>
    <w:unhideWhenUsed/>
    <w:qFormat/>
    <w:rsid w:val="00DC632D"/>
    <w:pPr>
      <w:keepLines/>
      <w:numPr>
        <w:numId w:val="0"/>
      </w:numPr>
      <w:spacing w:before="240" w:after="0" w:line="259" w:lineRule="auto"/>
      <w:outlineLvl w:val="9"/>
    </w:pPr>
    <w:rPr>
      <w:rFonts w:asciiTheme="majorHAnsi" w:eastAsiaTheme="majorEastAsia" w:hAnsiTheme="majorHAnsi" w:cstheme="majorBidi"/>
      <w:b w:val="0"/>
      <w:color w:val="365F91" w:themeColor="accent1" w:themeShade="BF"/>
      <w:kern w:val="0"/>
      <w:sz w:val="32"/>
      <w:szCs w:val="32"/>
    </w:rPr>
  </w:style>
  <w:style w:type="character" w:styleId="Ulstomtale">
    <w:name w:val="Unresolved Mention"/>
    <w:basedOn w:val="Standardskriftforavsnitt"/>
    <w:uiPriority w:val="99"/>
    <w:semiHidden/>
    <w:unhideWhenUsed/>
    <w:rsid w:val="00DC632D"/>
    <w:rPr>
      <w:color w:val="605E5C"/>
      <w:shd w:val="clear" w:color="auto" w:fill="E1DFDD"/>
    </w:rPr>
  </w:style>
  <w:style w:type="paragraph" w:styleId="NormalWeb">
    <w:name w:val="Normal (Web)"/>
    <w:basedOn w:val="Normal"/>
    <w:uiPriority w:val="99"/>
    <w:unhideWhenUsed/>
    <w:rsid w:val="00DC632D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nb-NO"/>
    </w:rPr>
  </w:style>
  <w:style w:type="table" w:styleId="Fargeriklisteuthevingsfarge3">
    <w:name w:val="Colorful List Accent 3"/>
    <w:basedOn w:val="Vanligtabell"/>
    <w:uiPriority w:val="72"/>
    <w:rsid w:val="00DC632D"/>
    <w:pPr>
      <w:spacing w:after="0" w:line="240" w:lineRule="auto"/>
    </w:pPr>
    <w:rPr>
      <w:rFonts w:ascii="Times New Roman" w:eastAsia="Times New Roman" w:hAnsi="Times New Roman" w:cs="Times New Roman"/>
      <w:color w:val="000000" w:themeColor="text1"/>
      <w:sz w:val="20"/>
      <w:szCs w:val="20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ysskyggelegginguthevingsfarge1">
    <w:name w:val="Light Shading Accent 1"/>
    <w:basedOn w:val="Vanligtabell"/>
    <w:uiPriority w:val="60"/>
    <w:rsid w:val="00DC632D"/>
    <w:pPr>
      <w:spacing w:after="0" w:line="240" w:lineRule="auto"/>
    </w:pPr>
    <w:rPr>
      <w:rFonts w:ascii="Times New Roman" w:eastAsia="Times New Roman" w:hAnsi="Times New Roman" w:cs="Times New Roman"/>
      <w:color w:val="365F91" w:themeColor="accent1" w:themeShade="BF"/>
      <w:sz w:val="20"/>
      <w:szCs w:val="20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ystrutenettuthevingsfarge1">
    <w:name w:val="Light Grid Accent 1"/>
    <w:basedOn w:val="Vanligtabell"/>
    <w:uiPriority w:val="62"/>
    <w:rsid w:val="00DC632D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paragraph" w:customStyle="1" w:styleId="Default">
    <w:name w:val="Default"/>
    <w:basedOn w:val="Normal"/>
    <w:rsid w:val="00DC632D"/>
    <w:pPr>
      <w:autoSpaceDE w:val="0"/>
      <w:autoSpaceDN w:val="0"/>
      <w:spacing w:after="0" w:line="240" w:lineRule="auto"/>
    </w:pPr>
    <w:rPr>
      <w:rFonts w:ascii="Wingdings" w:eastAsiaTheme="minorHAnsi" w:hAnsi="Wingdings" w:cs="Times New Roman"/>
      <w:color w:val="000000"/>
      <w:sz w:val="24"/>
      <w:szCs w:val="24"/>
      <w:lang w:eastAsia="nb-NO"/>
    </w:rPr>
  </w:style>
  <w:style w:type="table" w:styleId="Lyslisteuthevingsfarge5">
    <w:name w:val="Light List Accent 5"/>
    <w:basedOn w:val="Vanligtabell"/>
    <w:uiPriority w:val="61"/>
    <w:rsid w:val="00DC632D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character" w:customStyle="1" w:styleId="k-a-11">
    <w:name w:val="k-a-11"/>
    <w:basedOn w:val="Standardskriftforavsnitt"/>
    <w:rsid w:val="00DC632D"/>
    <w:rPr>
      <w:vanish w:val="0"/>
      <w:webHidden w:val="0"/>
      <w:specVanish w:val="0"/>
    </w:rPr>
  </w:style>
  <w:style w:type="character" w:customStyle="1" w:styleId="id-karnov-note2">
    <w:name w:val="id-karnov-note2"/>
    <w:basedOn w:val="Standardskriftforavsnitt"/>
    <w:rsid w:val="00DC632D"/>
    <w:rPr>
      <w:b w:val="0"/>
      <w:bCs w:val="0"/>
      <w:strike w:val="0"/>
      <w:dstrike w:val="0"/>
      <w:vanish w:val="0"/>
      <w:webHidden w:val="0"/>
      <w:color w:val="800080"/>
      <w:sz w:val="14"/>
      <w:szCs w:val="14"/>
      <w:u w:val="none"/>
      <w:effect w:val="none"/>
      <w:vertAlign w:val="superscript"/>
      <w:specVanish w:val="0"/>
    </w:rPr>
  </w:style>
  <w:style w:type="paragraph" w:styleId="INNH7">
    <w:name w:val="toc 7"/>
    <w:basedOn w:val="Normal"/>
    <w:next w:val="Normal"/>
    <w:autoRedefine/>
    <w:uiPriority w:val="39"/>
    <w:unhideWhenUsed/>
    <w:rsid w:val="00DC632D"/>
    <w:pPr>
      <w:spacing w:after="100" w:line="259" w:lineRule="auto"/>
      <w:ind w:left="1320"/>
    </w:pPr>
    <w:rPr>
      <w:lang w:eastAsia="nb-NO"/>
    </w:rPr>
  </w:style>
  <w:style w:type="paragraph" w:styleId="INNH8">
    <w:name w:val="toc 8"/>
    <w:basedOn w:val="Normal"/>
    <w:next w:val="Normal"/>
    <w:autoRedefine/>
    <w:uiPriority w:val="39"/>
    <w:unhideWhenUsed/>
    <w:rsid w:val="00DC632D"/>
    <w:pPr>
      <w:spacing w:after="100" w:line="259" w:lineRule="auto"/>
      <w:ind w:left="1540"/>
    </w:pPr>
    <w:rPr>
      <w:lang w:eastAsia="nb-NO"/>
    </w:rPr>
  </w:style>
  <w:style w:type="paragraph" w:styleId="INNH9">
    <w:name w:val="toc 9"/>
    <w:basedOn w:val="Normal"/>
    <w:next w:val="Normal"/>
    <w:autoRedefine/>
    <w:uiPriority w:val="39"/>
    <w:unhideWhenUsed/>
    <w:rsid w:val="00DC632D"/>
    <w:pPr>
      <w:spacing w:after="100" w:line="259" w:lineRule="auto"/>
      <w:ind w:left="1760"/>
    </w:pPr>
    <w:rPr>
      <w:lang w:eastAsia="nb-NO"/>
    </w:rPr>
  </w:style>
  <w:style w:type="character" w:styleId="Sterk">
    <w:name w:val="Strong"/>
    <w:basedOn w:val="Standardskriftforavsnitt"/>
    <w:qFormat/>
    <w:rsid w:val="00DC632D"/>
    <w:rPr>
      <w:b/>
      <w:bCs/>
    </w:rPr>
  </w:style>
  <w:style w:type="paragraph" w:styleId="Sluttnotetekst">
    <w:name w:val="endnote text"/>
    <w:basedOn w:val="Normal"/>
    <w:link w:val="SluttnotetekstTegn"/>
    <w:uiPriority w:val="99"/>
    <w:semiHidden/>
    <w:unhideWhenUsed/>
    <w:rsid w:val="00DC632D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  <w:lang w:eastAsia="nb-NO"/>
    </w:rPr>
  </w:style>
  <w:style w:type="character" w:customStyle="1" w:styleId="SluttnotetekstTegn">
    <w:name w:val="Sluttnotetekst Tegn"/>
    <w:basedOn w:val="Standardskriftforavsnitt"/>
    <w:link w:val="Sluttnotetekst"/>
    <w:uiPriority w:val="99"/>
    <w:semiHidden/>
    <w:rsid w:val="00DC632D"/>
    <w:rPr>
      <w:rFonts w:ascii="Times New Roman" w:eastAsia="Times New Roman" w:hAnsi="Times New Roman" w:cs="Times New Roman"/>
      <w:sz w:val="20"/>
      <w:szCs w:val="20"/>
      <w:lang w:eastAsia="nb-NO"/>
    </w:rPr>
  </w:style>
  <w:style w:type="character" w:styleId="Sluttnotereferanse">
    <w:name w:val="endnote reference"/>
    <w:basedOn w:val="Standardskriftforavsnitt"/>
    <w:uiPriority w:val="99"/>
    <w:semiHidden/>
    <w:unhideWhenUsed/>
    <w:rsid w:val="00DC632D"/>
    <w:rPr>
      <w:vertAlign w:val="superscript"/>
    </w:rPr>
  </w:style>
  <w:style w:type="paragraph" w:styleId="Revisjon">
    <w:name w:val="Revision"/>
    <w:hidden/>
    <w:uiPriority w:val="99"/>
    <w:semiHidden/>
    <w:rsid w:val="00DC632D"/>
    <w:pPr>
      <w:spacing w:after="0" w:line="240" w:lineRule="auto"/>
    </w:pPr>
    <w:rPr>
      <w:rFonts w:ascii="Times New Roman" w:eastAsia="Times New Roman" w:hAnsi="Times New Roman" w:cs="Times New Roman"/>
      <w:sz w:val="24"/>
      <w:szCs w:val="20"/>
      <w:lang w:eastAsia="nb-NO"/>
    </w:rPr>
  </w:style>
  <w:style w:type="paragraph" w:customStyle="1" w:styleId="Bilde">
    <w:name w:val="Bilde"/>
    <w:basedOn w:val="Brdtekst"/>
    <w:next w:val="Brdtekst"/>
    <w:qFormat/>
    <w:rsid w:val="00DC632D"/>
    <w:pPr>
      <w:spacing w:before="120" w:after="240"/>
    </w:pPr>
    <w:rPr>
      <w:noProof/>
    </w:rPr>
  </w:style>
  <w:style w:type="character" w:customStyle="1" w:styleId="Ulstomtale2">
    <w:name w:val="Uløst omtale2"/>
    <w:basedOn w:val="Standardskriftforavsnitt"/>
    <w:uiPriority w:val="99"/>
    <w:semiHidden/>
    <w:unhideWhenUsed/>
    <w:rsid w:val="00DC632D"/>
    <w:rPr>
      <w:color w:val="605E5C"/>
      <w:shd w:val="clear" w:color="auto" w:fill="E1DFDD"/>
    </w:rPr>
  </w:style>
  <w:style w:type="table" w:customStyle="1" w:styleId="Tabellibrukerveiledning">
    <w:name w:val="Tabell i brukerveiledning"/>
    <w:basedOn w:val="Vanligtabell"/>
    <w:uiPriority w:val="99"/>
    <w:rsid w:val="00972D35"/>
    <w:pPr>
      <w:spacing w:after="0" w:line="240" w:lineRule="auto"/>
    </w:pPr>
    <w:rPr>
      <w:rFonts w:ascii="Times New Roman" w:eastAsia="Times New Roman" w:hAnsi="Times New Roman" w:cs="Times New Roman"/>
      <w:sz w:val="24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blStylePr w:type="firstRow">
      <w:rPr>
        <w:b/>
        <w:color w:val="auto"/>
      </w:rPr>
      <w:tblPr/>
      <w:tcPr>
        <w:shd w:val="clear" w:color="auto" w:fill="BFBFBF" w:themeFill="background1" w:themeFillShade="BF"/>
      </w:tcPr>
    </w:tblStylePr>
  </w:style>
  <w:style w:type="table" w:customStyle="1" w:styleId="Rutenettabell1lys1">
    <w:name w:val="Rutenettabell 1 lys1"/>
    <w:basedOn w:val="Vanligtabell"/>
    <w:next w:val="Rutenettabell1lys"/>
    <w:uiPriority w:val="46"/>
    <w:rsid w:val="00972D35"/>
    <w:pPr>
      <w:spacing w:after="0" w:line="240" w:lineRule="auto"/>
    </w:pPr>
    <w:rPr>
      <w:rFonts w:ascii="Calibri" w:eastAsia="Calibri" w:hAnsi="Calibri" w:cs="Times New Roman"/>
      <w:lang w:eastAsia="en-US"/>
    </w:rPr>
    <w:tblPr>
      <w:tblStyleRowBandSize w:val="1"/>
      <w:tblStyleColBandSize w:val="1"/>
      <w:tblBorders>
        <w:top w:val="single" w:sz="4" w:space="0" w:color="999999"/>
        <w:left w:val="single" w:sz="4" w:space="0" w:color="999999"/>
        <w:bottom w:val="single" w:sz="4" w:space="0" w:color="999999"/>
        <w:right w:val="single" w:sz="4" w:space="0" w:color="999999"/>
        <w:insideH w:val="single" w:sz="4" w:space="0" w:color="999999"/>
        <w:insideV w:val="single" w:sz="4" w:space="0" w:color="999999"/>
      </w:tblBorders>
    </w:tblPr>
    <w:tblStylePr w:type="firstRow">
      <w:rPr>
        <w:b/>
        <w:bCs/>
      </w:rPr>
      <w:tblPr/>
      <w:tcPr>
        <w:tcBorders>
          <w:bottom w:val="single" w:sz="12" w:space="0" w:color="666666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5545884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938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8919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2615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26" Type="http://schemas.openxmlformats.org/officeDocument/2006/relationships/footer" Target="footer8.xml"/><Relationship Id="rId3" Type="http://schemas.openxmlformats.org/officeDocument/2006/relationships/customXml" Target="../customXml/item3.xml"/><Relationship Id="rId21" Type="http://schemas.openxmlformats.org/officeDocument/2006/relationships/footer" Target="footer5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header" Target="header3.xml"/><Relationship Id="rId25" Type="http://schemas.openxmlformats.org/officeDocument/2006/relationships/footer" Target="footer7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footer" Target="footer4.xml"/><Relationship Id="rId29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header" Target="header6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23" Type="http://schemas.openxmlformats.org/officeDocument/2006/relationships/header" Target="header5.xml"/><Relationship Id="rId28" Type="http://schemas.openxmlformats.org/officeDocument/2006/relationships/footer" Target="footer9.xml"/><Relationship Id="rId10" Type="http://schemas.openxmlformats.org/officeDocument/2006/relationships/footnotes" Target="footnotes.xml"/><Relationship Id="rId19" Type="http://schemas.openxmlformats.org/officeDocument/2006/relationships/header" Target="header4.xml"/><Relationship Id="rId31" Type="http://schemas.openxmlformats.org/officeDocument/2006/relationships/theme" Target="theme/theme1.xml"/><Relationship Id="rId30" Type="http://schemas.openxmlformats.org/officeDocument/2006/relationships/glossaryDocument" Target="glossary/document.xml"/><Relationship Id="rId9" Type="http://schemas.openxmlformats.org/officeDocument/2006/relationships/webSettings" Target="webSettings.xml"/><Relationship Id="rId14" Type="http://schemas.openxmlformats.org/officeDocument/2006/relationships/header" Target="header2.xml"/><Relationship Id="rId22" Type="http://schemas.openxmlformats.org/officeDocument/2006/relationships/footer" Target="footer6.xml"/><Relationship Id="rId27" Type="http://schemas.openxmlformats.org/officeDocument/2006/relationships/header" Target="header7.xm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BEB919DB28FA4D29A70C55701DCA64AF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F150F0E1-78CE-4B71-96B2-F755912B68AB}"/>
      </w:docPartPr>
      <w:docPartBody>
        <w:p w:rsidR="00A674C1" w:rsidRDefault="00A674C1">
          <w:r w:rsidRPr="006B21E5">
            <w:rPr>
              <w:rStyle w:val="Plassholdertekst"/>
            </w:rPr>
            <w:t>[Gyldig fra]</w:t>
          </w:r>
        </w:p>
      </w:docPartBody>
    </w:docPart>
    <w:docPart>
      <w:docPartPr>
        <w:name w:val="AB39A324E9C14D9FAFD035EE6C6AC295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BF80E48E-7903-4046-98D4-9B55953CCD01}"/>
      </w:docPartPr>
      <w:docPartBody>
        <w:p w:rsidR="00A674C1" w:rsidRDefault="00A674C1">
          <w:r w:rsidRPr="006B21E5">
            <w:rPr>
              <w:rStyle w:val="Plassholdertekst"/>
            </w:rPr>
            <w:t>[Gyldig til]</w:t>
          </w:r>
        </w:p>
      </w:docPartBody>
    </w:docPart>
    <w:docPart>
      <w:docPartPr>
        <w:name w:val="912D3263656A44E5923B04CBA6C2F788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967CB7D7-459A-4250-9661-BA93140F9BA3}"/>
      </w:docPartPr>
      <w:docPartBody>
        <w:p w:rsidR="00A674C1" w:rsidRDefault="00A674C1">
          <w:r w:rsidRPr="006B21E5">
            <w:rPr>
              <w:rStyle w:val="Plassholdertekst"/>
            </w:rPr>
            <w:t>[Vedlegg til]</w:t>
          </w:r>
        </w:p>
      </w:docPartBody>
    </w:docPart>
    <w:docPart>
      <w:docPartPr>
        <w:name w:val="5AB7877313B64DF8B6CE2DB61E6130F3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156A5769-42E1-486B-80B2-478A1E8B2FDB}"/>
      </w:docPartPr>
      <w:docPartBody>
        <w:p w:rsidR="00A674C1" w:rsidRDefault="00A674C1">
          <w:r w:rsidRPr="006B21E5">
            <w:rPr>
              <w:rStyle w:val="Plassholdertekst"/>
            </w:rPr>
            <w:t>[Dokumentkode]</w:t>
          </w:r>
        </w:p>
      </w:docPartBody>
    </w:docPart>
    <w:docPart>
      <w:docPartPr>
        <w:name w:val="663FC968819047228011177890C22739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752BB263-8BC7-4082-9AB7-33F0D9CE1D23}"/>
      </w:docPartPr>
      <w:docPartBody>
        <w:p w:rsidR="00AA4EAF" w:rsidRDefault="00AA4EAF">
          <w:r w:rsidRPr="00C06075">
            <w:rPr>
              <w:rStyle w:val="Plassholdertekst"/>
            </w:rPr>
            <w:t>[Dokumenttype]</w:t>
          </w:r>
        </w:p>
      </w:docPartBody>
    </w:docPart>
    <w:docPart>
      <w:docPartPr>
        <w:name w:val="AF58B5A2E86342E3B501EF1D474756AE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5647C3C6-90DD-43E5-AEED-D38C0CC36E99}"/>
      </w:docPartPr>
      <w:docPartBody>
        <w:p w:rsidR="00AA4EAF" w:rsidRDefault="00AA4EAF">
          <w:r w:rsidRPr="00C06075">
            <w:rPr>
              <w:rStyle w:val="Plassholdertekst"/>
            </w:rPr>
            <w:t>[Dokumenttittel]</w:t>
          </w:r>
        </w:p>
      </w:docPartBody>
    </w:docPart>
    <w:docPart>
      <w:docPartPr>
        <w:name w:val="35EBED1CA15E4B5C8F038009E86FFC41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2F8B9F38-2A19-4448-A8AF-72213BAFE1D4}"/>
      </w:docPartPr>
      <w:docPartBody>
        <w:p w:rsidR="00AA4EAF" w:rsidRDefault="00AA4EAF">
          <w:r w:rsidRPr="00C06075">
            <w:rPr>
              <w:rStyle w:val="Plassholdertekst"/>
            </w:rPr>
            <w:t>[Gjelder for]</w:t>
          </w:r>
        </w:p>
      </w:docPartBody>
    </w:docPart>
    <w:docPart>
      <w:docPartPr>
        <w:name w:val="1054DFE3373B4A61B76D1BD7BDC49A03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E561A055-2BCE-49E5-9BB0-39DD0C6A96EC}"/>
      </w:docPartPr>
      <w:docPartBody>
        <w:p w:rsidR="00AA4EAF" w:rsidRDefault="00AA4EAF">
          <w:r w:rsidRPr="00C06075">
            <w:rPr>
              <w:rStyle w:val="Plassholdertekst"/>
            </w:rPr>
            <w:t>[Fastsatt av]</w:t>
          </w:r>
        </w:p>
      </w:docPartBody>
    </w:docPart>
    <w:docPart>
      <w:docPartPr>
        <w:name w:val="D381237470E74978B06F886E6FD5D3E6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59EB4BE6-9916-4B6F-9F9D-5F3ADF075FA4}"/>
      </w:docPartPr>
      <w:docPartBody>
        <w:p w:rsidR="00AA4EAF" w:rsidRDefault="00AA4EAF">
          <w:r w:rsidRPr="00C06075">
            <w:rPr>
              <w:rStyle w:val="Plassholdertekst"/>
            </w:rPr>
            <w:t>[Ikrafttredelse]</w:t>
          </w:r>
        </w:p>
      </w:docPartBody>
    </w:docPart>
    <w:docPart>
      <w:docPartPr>
        <w:name w:val="5A9EF6D7EE3C45D9851135CA338E5EF5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90E571A4-27C3-4BFB-80DA-DE315E40F02E}"/>
      </w:docPartPr>
      <w:docPartBody>
        <w:p w:rsidR="00AA4EAF" w:rsidRDefault="00AA4EAF">
          <w:r w:rsidRPr="00C06075">
            <w:rPr>
              <w:rStyle w:val="Plassholdertekst"/>
            </w:rPr>
            <w:t>[Dokumentkode]</w:t>
          </w:r>
        </w:p>
      </w:docPartBody>
    </w:docPart>
    <w:docPart>
      <w:docPartPr>
        <w:name w:val="23DECCBDC2334B5E93507710141ADC6F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9EDEC252-ECDE-47B9-A8E7-67C5DE83C34E}"/>
      </w:docPartPr>
      <w:docPartBody>
        <w:p w:rsidR="00AA4EAF" w:rsidRDefault="00AA4EAF">
          <w:r w:rsidRPr="00C06075">
            <w:rPr>
              <w:rStyle w:val="Plassholdertekst"/>
            </w:rPr>
            <w:t>[Siste versjon]</w:t>
          </w:r>
        </w:p>
      </w:docPartBody>
    </w:docPart>
    <w:docPart>
      <w:docPartPr>
        <w:name w:val="A96CC1FB16974671A73F7331BBFF8956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2DFDFFF9-BE1C-4919-8990-251022E3077B}"/>
      </w:docPartPr>
      <w:docPartBody>
        <w:p w:rsidR="00AA4EAF" w:rsidRDefault="00AA4EAF">
          <w:r w:rsidRPr="00C06075">
            <w:rPr>
              <w:rStyle w:val="Plassholdertekst"/>
            </w:rPr>
            <w:t>[Sist oppdatert]</w:t>
          </w:r>
        </w:p>
      </w:docPartBody>
    </w:docPart>
    <w:docPart>
      <w:docPartPr>
        <w:name w:val="86BDF93901F544FE96DB50C32CCE77D6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22A01DFF-F56E-4DBD-B52A-B76249625C75}"/>
      </w:docPartPr>
      <w:docPartBody>
        <w:p w:rsidR="00AA4EAF" w:rsidRDefault="00AA4EAF" w:rsidP="00AA4EAF">
          <w:pPr>
            <w:pStyle w:val="86BDF93901F544FE96DB50C32CCE77D6"/>
          </w:pPr>
          <w:r w:rsidRPr="00C06075">
            <w:rPr>
              <w:rStyle w:val="Plassholdertekst"/>
            </w:rPr>
            <w:t>[Dokumenttype]</w:t>
          </w:r>
        </w:p>
      </w:docPartBody>
    </w:docPart>
    <w:docPart>
      <w:docPartPr>
        <w:name w:val="DA02C93163D74C0A96E9CAF31E6ADD70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63C747A0-6CB1-4BF4-9E42-8CDC4F4892A9}"/>
      </w:docPartPr>
      <w:docPartBody>
        <w:p w:rsidR="00AA4EAF" w:rsidRDefault="00AA4EAF" w:rsidP="00AA4EAF">
          <w:pPr>
            <w:pStyle w:val="DA02C93163D74C0A96E9CAF31E6ADD70"/>
          </w:pPr>
          <w:r w:rsidRPr="00C06075">
            <w:rPr>
              <w:rStyle w:val="Plassholdertekst"/>
            </w:rPr>
            <w:t>[Dokumenttittel]</w:t>
          </w:r>
        </w:p>
      </w:docPartBody>
    </w:docPart>
    <w:docPart>
      <w:docPartPr>
        <w:name w:val="3E1D13B100BC4306AA1184A09EDA3E64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3E8A9A7B-AD48-476D-A7B0-A3C827E8906D}"/>
      </w:docPartPr>
      <w:docPartBody>
        <w:p w:rsidR="00AA4EAF" w:rsidRDefault="00AA4EAF" w:rsidP="00AA4EAF">
          <w:pPr>
            <w:pStyle w:val="3E1D13B100BC4306AA1184A09EDA3E64"/>
          </w:pPr>
          <w:r w:rsidRPr="00C06075">
            <w:rPr>
              <w:rStyle w:val="Plassholdertekst"/>
            </w:rPr>
            <w:t>[Gjelder for]</w:t>
          </w:r>
        </w:p>
      </w:docPartBody>
    </w:docPart>
    <w:docPart>
      <w:docPartPr>
        <w:name w:val="4099726FD16F4A42ADE73DFD12F8A1A3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C1B9A017-D8AF-4DA2-A23D-F5F64C4FA1E6}"/>
      </w:docPartPr>
      <w:docPartBody>
        <w:p w:rsidR="00AA4EAF" w:rsidRDefault="00AA4EAF" w:rsidP="00AA4EAF">
          <w:pPr>
            <w:pStyle w:val="4099726FD16F4A42ADE73DFD12F8A1A3"/>
          </w:pPr>
          <w:r w:rsidRPr="00C06075">
            <w:rPr>
              <w:rStyle w:val="Plassholdertekst"/>
            </w:rPr>
            <w:t>[Dokumentkode]</w:t>
          </w:r>
        </w:p>
      </w:docPartBody>
    </w:docPart>
    <w:docPart>
      <w:docPartPr>
        <w:name w:val="49C81EF7E04A4765B9D0940028976516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D5351BD3-8B07-4B6B-975B-E14E6FA9CC9B}"/>
      </w:docPartPr>
      <w:docPartBody>
        <w:p w:rsidR="00AA4EAF" w:rsidRDefault="00AA4EAF" w:rsidP="00AA4EAF">
          <w:pPr>
            <w:pStyle w:val="49C81EF7E04A4765B9D0940028976516"/>
          </w:pPr>
          <w:r w:rsidRPr="00C06075">
            <w:rPr>
              <w:rStyle w:val="Plassholdertekst"/>
            </w:rPr>
            <w:t>[Siste versjon]</w:t>
          </w:r>
        </w:p>
      </w:docPartBody>
    </w:docPart>
    <w:docPart>
      <w:docPartPr>
        <w:name w:val="8FD13FF3ED7F419EA582540E01F78DA7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437A2424-BE9A-4A96-A9AD-0EA1EF8F0F79}"/>
      </w:docPartPr>
      <w:docPartBody>
        <w:p w:rsidR="00AA4EAF" w:rsidRDefault="00AA4EAF" w:rsidP="00AA4EAF">
          <w:pPr>
            <w:pStyle w:val="8FD13FF3ED7F419EA582540E01F78DA7"/>
          </w:pPr>
          <w:r w:rsidRPr="00C06075">
            <w:rPr>
              <w:rStyle w:val="Plassholdertekst"/>
            </w:rPr>
            <w:t>[Fastsatt av]</w:t>
          </w:r>
        </w:p>
      </w:docPartBody>
    </w:docPart>
    <w:docPart>
      <w:docPartPr>
        <w:name w:val="B45BF2B6703C429E9E5EFED656652768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1C2C0915-EDFD-434F-AA36-A5827E300CAB}"/>
      </w:docPartPr>
      <w:docPartBody>
        <w:p w:rsidR="00AA4EAF" w:rsidRDefault="00AA4EAF" w:rsidP="00AA4EAF">
          <w:pPr>
            <w:pStyle w:val="B45BF2B6703C429E9E5EFED656652768"/>
          </w:pPr>
          <w:r w:rsidRPr="00C06075">
            <w:rPr>
              <w:rStyle w:val="Plassholdertekst"/>
            </w:rPr>
            <w:t>[Ikrafttredelse]</w:t>
          </w:r>
        </w:p>
      </w:docPartBody>
    </w:docPart>
    <w:docPart>
      <w:docPartPr>
        <w:name w:val="8400634A26B44C0D8A2B6935405B1379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4F6CF77E-9171-45BB-9376-D2EFE66E07BB}"/>
      </w:docPartPr>
      <w:docPartBody>
        <w:p w:rsidR="00AA4EAF" w:rsidRDefault="00AA4EAF" w:rsidP="00AA4EAF">
          <w:pPr>
            <w:pStyle w:val="8400634A26B44C0D8A2B6935405B1379"/>
          </w:pPr>
          <w:r w:rsidRPr="00C06075">
            <w:rPr>
              <w:rStyle w:val="Plassholdertekst"/>
            </w:rPr>
            <w:t>[Sist oppdatert]</w:t>
          </w:r>
        </w:p>
      </w:docPartBody>
    </w:docPart>
    <w:docPart>
      <w:docPartPr>
        <w:name w:val="9596CADD2CCB44BBA10994E2D8E63F20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05F78090-7DA2-491F-8684-BED1663F9C14}"/>
      </w:docPartPr>
      <w:docPartBody>
        <w:p w:rsidR="00AA4EAF" w:rsidRDefault="00AA4EAF" w:rsidP="00AA4EAF">
          <w:pPr>
            <w:pStyle w:val="9596CADD2CCB44BBA10994E2D8E63F20"/>
          </w:pPr>
          <w:r w:rsidRPr="00C06075">
            <w:rPr>
              <w:rStyle w:val="Plassholdertekst"/>
            </w:rPr>
            <w:t>[Dokumenttype]</w:t>
          </w:r>
        </w:p>
      </w:docPartBody>
    </w:docPart>
    <w:docPart>
      <w:docPartPr>
        <w:name w:val="ED576F743D3646FA9464E11C31FE6D96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FBDFE26C-045A-41EC-9628-2BE0B94BC69C}"/>
      </w:docPartPr>
      <w:docPartBody>
        <w:p w:rsidR="00AA4EAF" w:rsidRDefault="00AA4EAF" w:rsidP="00AA4EAF">
          <w:pPr>
            <w:pStyle w:val="ED576F743D3646FA9464E11C31FE6D96"/>
          </w:pPr>
          <w:r w:rsidRPr="00C06075">
            <w:rPr>
              <w:rStyle w:val="Plassholdertekst"/>
            </w:rPr>
            <w:t>[Dokumenttittel]</w:t>
          </w:r>
        </w:p>
      </w:docPartBody>
    </w:docPart>
    <w:docPart>
      <w:docPartPr>
        <w:name w:val="E4CD16D9CD8B45699C473A79EF98C90E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085A1A44-41C9-46AA-9284-2E0C43AD0972}"/>
      </w:docPartPr>
      <w:docPartBody>
        <w:p w:rsidR="00AA4EAF" w:rsidRDefault="00AA4EAF" w:rsidP="00AA4EAF">
          <w:pPr>
            <w:pStyle w:val="E4CD16D9CD8B45699C473A79EF98C90E"/>
          </w:pPr>
          <w:r w:rsidRPr="00C06075">
            <w:rPr>
              <w:rStyle w:val="Plassholdertekst"/>
            </w:rPr>
            <w:t>[Gjelder for]</w:t>
          </w:r>
        </w:p>
      </w:docPartBody>
    </w:docPart>
    <w:docPart>
      <w:docPartPr>
        <w:name w:val="BDA2FFBCE68B48848D6A0C86F0EB86C7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3EBE7D72-6DC2-4D88-BE75-95A3456D743B}"/>
      </w:docPartPr>
      <w:docPartBody>
        <w:p w:rsidR="00AA4EAF" w:rsidRDefault="00AA4EAF" w:rsidP="00AA4EAF">
          <w:pPr>
            <w:pStyle w:val="BDA2FFBCE68B48848D6A0C86F0EB86C7"/>
          </w:pPr>
          <w:r w:rsidRPr="00C06075">
            <w:rPr>
              <w:rStyle w:val="Plassholdertekst"/>
            </w:rPr>
            <w:t>[Dokumentkode]</w:t>
          </w:r>
        </w:p>
      </w:docPartBody>
    </w:docPart>
    <w:docPart>
      <w:docPartPr>
        <w:name w:val="6BC59F0E890C4D9D96C3409A60A4E60F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64766062-57F8-469F-963F-C017A7B61F3F}"/>
      </w:docPartPr>
      <w:docPartBody>
        <w:p w:rsidR="00AA4EAF" w:rsidRDefault="00AA4EAF" w:rsidP="00AA4EAF">
          <w:pPr>
            <w:pStyle w:val="6BC59F0E890C4D9D96C3409A60A4E60F"/>
          </w:pPr>
          <w:r w:rsidRPr="00C06075">
            <w:rPr>
              <w:rStyle w:val="Plassholdertekst"/>
            </w:rPr>
            <w:t>[Siste versjon]</w:t>
          </w:r>
        </w:p>
      </w:docPartBody>
    </w:docPart>
    <w:docPart>
      <w:docPartPr>
        <w:name w:val="3DE76DE31CF34752AFE960B644ABB08D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84923D47-A525-4CF9-A13E-B352592F2FDA}"/>
      </w:docPartPr>
      <w:docPartBody>
        <w:p w:rsidR="00AA4EAF" w:rsidRDefault="00AA4EAF" w:rsidP="00AA4EAF">
          <w:pPr>
            <w:pStyle w:val="3DE76DE31CF34752AFE960B644ABB08D"/>
          </w:pPr>
          <w:r w:rsidRPr="00C06075">
            <w:rPr>
              <w:rStyle w:val="Plassholdertekst"/>
            </w:rPr>
            <w:t>[Fastsatt av]</w:t>
          </w:r>
        </w:p>
      </w:docPartBody>
    </w:docPart>
    <w:docPart>
      <w:docPartPr>
        <w:name w:val="1C116C0912464D73844599C8AF91389E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37F524A2-B9F4-41BA-9CA6-E414E63CAC16}"/>
      </w:docPartPr>
      <w:docPartBody>
        <w:p w:rsidR="00AA4EAF" w:rsidRDefault="00AA4EAF" w:rsidP="00AA4EAF">
          <w:pPr>
            <w:pStyle w:val="1C116C0912464D73844599C8AF91389E"/>
          </w:pPr>
          <w:r w:rsidRPr="00C06075">
            <w:rPr>
              <w:rStyle w:val="Plassholdertekst"/>
            </w:rPr>
            <w:t>[Ikrafttredelse]</w:t>
          </w:r>
        </w:p>
      </w:docPartBody>
    </w:docPart>
    <w:docPart>
      <w:docPartPr>
        <w:name w:val="D1D1E1E6EDC6442688400F1E5C1A2140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C9E35932-EEDC-4426-A324-6EC76EB33A8E}"/>
      </w:docPartPr>
      <w:docPartBody>
        <w:p w:rsidR="00AA4EAF" w:rsidRDefault="00AA4EAF" w:rsidP="00AA4EAF">
          <w:pPr>
            <w:pStyle w:val="D1D1E1E6EDC6442688400F1E5C1A2140"/>
          </w:pPr>
          <w:r w:rsidRPr="00C06075">
            <w:rPr>
              <w:rStyle w:val="Plassholdertekst"/>
            </w:rPr>
            <w:t>[Sist oppdatert]</w:t>
          </w:r>
        </w:p>
      </w:docPartBody>
    </w:docPart>
    <w:docPart>
      <w:docPartPr>
        <w:name w:val="77A6B3488EEE4510BF830574DAB6BC62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B3F1CC79-279B-476D-AAD8-459C75984FAA}"/>
      </w:docPartPr>
      <w:docPartBody>
        <w:p w:rsidR="00AA4EAF" w:rsidRDefault="00AA4EAF" w:rsidP="00AA4EAF">
          <w:pPr>
            <w:pStyle w:val="77A6B3488EEE4510BF830574DAB6BC62"/>
          </w:pPr>
          <w:r w:rsidRPr="00C06075">
            <w:rPr>
              <w:rStyle w:val="Plassholdertekst"/>
            </w:rPr>
            <w:t>[Dokumenttype]</w:t>
          </w:r>
        </w:p>
      </w:docPartBody>
    </w:docPart>
    <w:docPart>
      <w:docPartPr>
        <w:name w:val="F25A94D6B2A2493D8E33509496119B2F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B0F0623D-4EC4-4702-8B1B-3044BE347CB1}"/>
      </w:docPartPr>
      <w:docPartBody>
        <w:p w:rsidR="00AA4EAF" w:rsidRDefault="00AA4EAF" w:rsidP="00AA4EAF">
          <w:pPr>
            <w:pStyle w:val="F25A94D6B2A2493D8E33509496119B2F"/>
          </w:pPr>
          <w:r w:rsidRPr="00C06075">
            <w:rPr>
              <w:rStyle w:val="Plassholdertekst"/>
            </w:rPr>
            <w:t>[Dokumenttittel]</w:t>
          </w:r>
        </w:p>
      </w:docPartBody>
    </w:docPart>
    <w:docPart>
      <w:docPartPr>
        <w:name w:val="67B1E949FF0F4CBDB02A5A8E1ECE65BA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73793224-FDFE-4375-8551-E345BA484E91}"/>
      </w:docPartPr>
      <w:docPartBody>
        <w:p w:rsidR="00AA4EAF" w:rsidRDefault="00AA4EAF" w:rsidP="00AA4EAF">
          <w:pPr>
            <w:pStyle w:val="67B1E949FF0F4CBDB02A5A8E1ECE65BA"/>
          </w:pPr>
          <w:r w:rsidRPr="00C06075">
            <w:rPr>
              <w:rStyle w:val="Plassholdertekst"/>
            </w:rPr>
            <w:t>[Gjelder for]</w:t>
          </w:r>
        </w:p>
      </w:docPartBody>
    </w:docPart>
    <w:docPart>
      <w:docPartPr>
        <w:name w:val="626F5B394B904F7FAD8947E78A1A3AE5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B5E3CB61-B740-4702-9752-806445B79485}"/>
      </w:docPartPr>
      <w:docPartBody>
        <w:p w:rsidR="00AA4EAF" w:rsidRDefault="00AA4EAF" w:rsidP="00AA4EAF">
          <w:pPr>
            <w:pStyle w:val="626F5B394B904F7FAD8947E78A1A3AE5"/>
          </w:pPr>
          <w:r w:rsidRPr="00C06075">
            <w:rPr>
              <w:rStyle w:val="Plassholdertekst"/>
            </w:rPr>
            <w:t>[Dokumentkode]</w:t>
          </w:r>
        </w:p>
      </w:docPartBody>
    </w:docPart>
    <w:docPart>
      <w:docPartPr>
        <w:name w:val="4049DA078ED54FE08D59A5BF205FCF34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0F6068A8-5A3C-407B-8BB4-38E4FF27EE25}"/>
      </w:docPartPr>
      <w:docPartBody>
        <w:p w:rsidR="00AA4EAF" w:rsidRDefault="00AA4EAF" w:rsidP="00AA4EAF">
          <w:pPr>
            <w:pStyle w:val="4049DA078ED54FE08D59A5BF205FCF34"/>
          </w:pPr>
          <w:r w:rsidRPr="00C06075">
            <w:rPr>
              <w:rStyle w:val="Plassholdertekst"/>
            </w:rPr>
            <w:t>[Siste versjon]</w:t>
          </w:r>
        </w:p>
      </w:docPartBody>
    </w:docPart>
    <w:docPart>
      <w:docPartPr>
        <w:name w:val="00F0837F619D4E1883F8D83504436246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E2C43B3E-E5F3-4461-88F4-CCB087C74275}"/>
      </w:docPartPr>
      <w:docPartBody>
        <w:p w:rsidR="00AA4EAF" w:rsidRDefault="00AA4EAF" w:rsidP="00AA4EAF">
          <w:pPr>
            <w:pStyle w:val="00F0837F619D4E1883F8D83504436246"/>
          </w:pPr>
          <w:r w:rsidRPr="00C06075">
            <w:rPr>
              <w:rStyle w:val="Plassholdertekst"/>
            </w:rPr>
            <w:t>[Fastsatt av]</w:t>
          </w:r>
        </w:p>
      </w:docPartBody>
    </w:docPart>
    <w:docPart>
      <w:docPartPr>
        <w:name w:val="81797AF415794F84944E5B1B0FDE48C6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C56FEC8E-AE1A-43BB-A00B-DDB05B774423}"/>
      </w:docPartPr>
      <w:docPartBody>
        <w:p w:rsidR="00AA4EAF" w:rsidRDefault="00AA4EAF" w:rsidP="00AA4EAF">
          <w:pPr>
            <w:pStyle w:val="81797AF415794F84944E5B1B0FDE48C6"/>
          </w:pPr>
          <w:r w:rsidRPr="00C06075">
            <w:rPr>
              <w:rStyle w:val="Plassholdertekst"/>
            </w:rPr>
            <w:t>[Ikrafttredelse]</w:t>
          </w:r>
        </w:p>
      </w:docPartBody>
    </w:docPart>
    <w:docPart>
      <w:docPartPr>
        <w:name w:val="1D38B2FC5D8342B6904E33CCB96560A5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5073C57B-9339-4E0E-BB02-42E7D21E4CD8}"/>
      </w:docPartPr>
      <w:docPartBody>
        <w:p w:rsidR="00AA4EAF" w:rsidRDefault="00AA4EAF" w:rsidP="00AA4EAF">
          <w:pPr>
            <w:pStyle w:val="1D38B2FC5D8342B6904E33CCB96560A5"/>
          </w:pPr>
          <w:r w:rsidRPr="00C06075">
            <w:rPr>
              <w:rStyle w:val="Plassholdertekst"/>
            </w:rPr>
            <w:t>[Sist oppdatert]</w:t>
          </w:r>
        </w:p>
      </w:docPartBody>
    </w:docPart>
    <w:docPart>
      <w:docPartPr>
        <w:name w:val="CFEF486E1D2A4646A0AC01C036625657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F8ED163F-D9F9-4EFD-8CCD-55DB5BFDD033}"/>
      </w:docPartPr>
      <w:docPartBody>
        <w:p w:rsidR="00AA4EAF" w:rsidRDefault="00AA4EAF" w:rsidP="00AA4EAF">
          <w:pPr>
            <w:pStyle w:val="CFEF486E1D2A4646A0AC01C036625657"/>
          </w:pPr>
          <w:r w:rsidRPr="00C06075">
            <w:rPr>
              <w:rStyle w:val="Plassholdertekst"/>
            </w:rPr>
            <w:t>[Dokumenttype]</w:t>
          </w:r>
        </w:p>
      </w:docPartBody>
    </w:docPart>
    <w:docPart>
      <w:docPartPr>
        <w:name w:val="22636819176849989A432C32107ABF4F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6F70111B-6F67-40BF-B934-72420E75CDED}"/>
      </w:docPartPr>
      <w:docPartBody>
        <w:p w:rsidR="00AA4EAF" w:rsidRDefault="00AA4EAF" w:rsidP="00AA4EAF">
          <w:pPr>
            <w:pStyle w:val="22636819176849989A432C32107ABF4F"/>
          </w:pPr>
          <w:r w:rsidRPr="00C06075">
            <w:rPr>
              <w:rStyle w:val="Plassholdertekst"/>
            </w:rPr>
            <w:t>[Dokumenttittel]</w:t>
          </w:r>
        </w:p>
      </w:docPartBody>
    </w:docPart>
    <w:docPart>
      <w:docPartPr>
        <w:name w:val="00D214E72C88491E8BD9FC5EB13B1F16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BF80B52D-7D0F-4517-B86A-10D51C71531D}"/>
      </w:docPartPr>
      <w:docPartBody>
        <w:p w:rsidR="00AA4EAF" w:rsidRDefault="00AA4EAF" w:rsidP="00AA4EAF">
          <w:pPr>
            <w:pStyle w:val="00D214E72C88491E8BD9FC5EB13B1F16"/>
          </w:pPr>
          <w:r w:rsidRPr="00C06075">
            <w:rPr>
              <w:rStyle w:val="Plassholdertekst"/>
            </w:rPr>
            <w:t>[Gjelder for]</w:t>
          </w:r>
        </w:p>
      </w:docPartBody>
    </w:docPart>
    <w:docPart>
      <w:docPartPr>
        <w:name w:val="1BD7C611DF0F418889E09B11A2961AAF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E3492E61-A647-4DD5-8C64-477AE8387405}"/>
      </w:docPartPr>
      <w:docPartBody>
        <w:p w:rsidR="00AA4EAF" w:rsidRDefault="00AA4EAF" w:rsidP="00AA4EAF">
          <w:pPr>
            <w:pStyle w:val="1BD7C611DF0F418889E09B11A2961AAF"/>
          </w:pPr>
          <w:r w:rsidRPr="00C06075">
            <w:rPr>
              <w:rStyle w:val="Plassholdertekst"/>
            </w:rPr>
            <w:t>[Dokumentkode]</w:t>
          </w:r>
        </w:p>
      </w:docPartBody>
    </w:docPart>
    <w:docPart>
      <w:docPartPr>
        <w:name w:val="8668FF83FF43413BAAFCB9D1B10FC7E9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CAEA81B3-CE44-436A-97EA-5B4124478A8C}"/>
      </w:docPartPr>
      <w:docPartBody>
        <w:p w:rsidR="00AA4EAF" w:rsidRDefault="00AA4EAF" w:rsidP="00AA4EAF">
          <w:pPr>
            <w:pStyle w:val="8668FF83FF43413BAAFCB9D1B10FC7E9"/>
          </w:pPr>
          <w:r w:rsidRPr="00C06075">
            <w:rPr>
              <w:rStyle w:val="Plassholdertekst"/>
            </w:rPr>
            <w:t>[Siste versjon]</w:t>
          </w:r>
        </w:p>
      </w:docPartBody>
    </w:docPart>
    <w:docPart>
      <w:docPartPr>
        <w:name w:val="5B9F04DCEFA4414F93CEC17772EF4C52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4B6A41D9-66E3-4BEF-885C-021845AB14DF}"/>
      </w:docPartPr>
      <w:docPartBody>
        <w:p w:rsidR="00AA4EAF" w:rsidRDefault="00AA4EAF" w:rsidP="00AA4EAF">
          <w:pPr>
            <w:pStyle w:val="5B9F04DCEFA4414F93CEC17772EF4C52"/>
          </w:pPr>
          <w:r w:rsidRPr="00C06075">
            <w:rPr>
              <w:rStyle w:val="Plassholdertekst"/>
            </w:rPr>
            <w:t>[Fastsatt av]</w:t>
          </w:r>
        </w:p>
      </w:docPartBody>
    </w:docPart>
    <w:docPart>
      <w:docPartPr>
        <w:name w:val="A03D38594ECD48F0873A809852A25749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B07BB3A4-108F-492D-89FD-FF5E306DB323}"/>
      </w:docPartPr>
      <w:docPartBody>
        <w:p w:rsidR="00AA4EAF" w:rsidRDefault="00AA4EAF" w:rsidP="00AA4EAF">
          <w:pPr>
            <w:pStyle w:val="A03D38594ECD48F0873A809852A25749"/>
          </w:pPr>
          <w:r w:rsidRPr="00C06075">
            <w:rPr>
              <w:rStyle w:val="Plassholdertekst"/>
            </w:rPr>
            <w:t>[Ikrafttredelse]</w:t>
          </w:r>
        </w:p>
      </w:docPartBody>
    </w:docPart>
    <w:docPart>
      <w:docPartPr>
        <w:name w:val="92FC8AE6DEF34A5C9C08A3EB71D77A52"/>
        <w:category>
          <w:name w:val="Generelt"/>
          <w:gallery w:val="placeholder"/>
        </w:category>
        <w:types>
          <w:type w:val="bbPlcHdr"/>
        </w:types>
        <w:behaviors>
          <w:behavior w:val="content"/>
        </w:behaviors>
        <w:guid w:val="{729E166D-7FCF-4003-8E20-4C2ABF4563D4}"/>
      </w:docPartPr>
      <w:docPartBody>
        <w:p w:rsidR="00AA4EAF" w:rsidRDefault="00AA4EAF" w:rsidP="00AA4EAF">
          <w:pPr>
            <w:pStyle w:val="92FC8AE6DEF34A5C9C08A3EB71D77A52"/>
          </w:pPr>
          <w:r w:rsidRPr="00C06075">
            <w:rPr>
              <w:rStyle w:val="Plassholdertekst"/>
            </w:rPr>
            <w:t>[Sist oppdatert]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altName w:val="Calibri"/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A674C1"/>
    <w:rsid w:val="00014D6F"/>
    <w:rsid w:val="00077F5E"/>
    <w:rsid w:val="001E4C69"/>
    <w:rsid w:val="00242493"/>
    <w:rsid w:val="003626BC"/>
    <w:rsid w:val="00386174"/>
    <w:rsid w:val="00426B75"/>
    <w:rsid w:val="004A1324"/>
    <w:rsid w:val="00677B83"/>
    <w:rsid w:val="00782CE3"/>
    <w:rsid w:val="00805008"/>
    <w:rsid w:val="00815014"/>
    <w:rsid w:val="009066A0"/>
    <w:rsid w:val="009110F9"/>
    <w:rsid w:val="00A05D39"/>
    <w:rsid w:val="00A20E0B"/>
    <w:rsid w:val="00A51C29"/>
    <w:rsid w:val="00A674C1"/>
    <w:rsid w:val="00AA4EAF"/>
    <w:rsid w:val="00B361DC"/>
    <w:rsid w:val="00C0316A"/>
    <w:rsid w:val="00C03372"/>
    <w:rsid w:val="00C36EF8"/>
    <w:rsid w:val="00CF0A1E"/>
    <w:rsid w:val="00FE7F6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b-NO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b-NO" w:eastAsia="nb-NO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kriftforavsnitt">
    <w:name w:val="Default Paragraph Font"/>
    <w:uiPriority w:val="1"/>
    <w:semiHidden/>
    <w:unhideWhenUsed/>
  </w:style>
  <w:style w:type="table" w:default="1" w:styleId="Vanlig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e">
    <w:name w:val="No List"/>
    <w:uiPriority w:val="99"/>
    <w:semiHidden/>
    <w:unhideWhenUsed/>
  </w:style>
  <w:style w:type="character" w:styleId="Plassholdertekst">
    <w:name w:val="Placeholder Text"/>
    <w:basedOn w:val="Standardskriftforavsnitt"/>
    <w:uiPriority w:val="99"/>
    <w:semiHidden/>
    <w:rsid w:val="00AA4EAF"/>
    <w:rPr>
      <w:color w:val="666666"/>
    </w:rPr>
  </w:style>
  <w:style w:type="paragraph" w:customStyle="1" w:styleId="86BDF93901F544FE96DB50C32CCE77D6">
    <w:name w:val="86BDF93901F544FE96DB50C32CCE77D6"/>
    <w:rsid w:val="00AA4EAF"/>
  </w:style>
  <w:style w:type="paragraph" w:customStyle="1" w:styleId="DA02C93163D74C0A96E9CAF31E6ADD70">
    <w:name w:val="DA02C93163D74C0A96E9CAF31E6ADD70"/>
    <w:rsid w:val="00AA4EAF"/>
  </w:style>
  <w:style w:type="paragraph" w:customStyle="1" w:styleId="3E1D13B100BC4306AA1184A09EDA3E64">
    <w:name w:val="3E1D13B100BC4306AA1184A09EDA3E64"/>
    <w:rsid w:val="00AA4EAF"/>
  </w:style>
  <w:style w:type="paragraph" w:customStyle="1" w:styleId="4099726FD16F4A42ADE73DFD12F8A1A3">
    <w:name w:val="4099726FD16F4A42ADE73DFD12F8A1A3"/>
    <w:rsid w:val="00AA4EAF"/>
  </w:style>
  <w:style w:type="paragraph" w:customStyle="1" w:styleId="49C81EF7E04A4765B9D0940028976516">
    <w:name w:val="49C81EF7E04A4765B9D0940028976516"/>
    <w:rsid w:val="00AA4EAF"/>
  </w:style>
  <w:style w:type="paragraph" w:customStyle="1" w:styleId="8FD13FF3ED7F419EA582540E01F78DA7">
    <w:name w:val="8FD13FF3ED7F419EA582540E01F78DA7"/>
    <w:rsid w:val="00AA4EAF"/>
  </w:style>
  <w:style w:type="paragraph" w:customStyle="1" w:styleId="B45BF2B6703C429E9E5EFED656652768">
    <w:name w:val="B45BF2B6703C429E9E5EFED656652768"/>
    <w:rsid w:val="00AA4EAF"/>
  </w:style>
  <w:style w:type="paragraph" w:customStyle="1" w:styleId="8400634A26B44C0D8A2B6935405B1379">
    <w:name w:val="8400634A26B44C0D8A2B6935405B1379"/>
    <w:rsid w:val="00AA4EAF"/>
  </w:style>
  <w:style w:type="paragraph" w:customStyle="1" w:styleId="9596CADD2CCB44BBA10994E2D8E63F20">
    <w:name w:val="9596CADD2CCB44BBA10994E2D8E63F20"/>
    <w:rsid w:val="00AA4EAF"/>
  </w:style>
  <w:style w:type="paragraph" w:customStyle="1" w:styleId="ED576F743D3646FA9464E11C31FE6D96">
    <w:name w:val="ED576F743D3646FA9464E11C31FE6D96"/>
    <w:rsid w:val="00AA4EAF"/>
  </w:style>
  <w:style w:type="paragraph" w:customStyle="1" w:styleId="E4CD16D9CD8B45699C473A79EF98C90E">
    <w:name w:val="E4CD16D9CD8B45699C473A79EF98C90E"/>
    <w:rsid w:val="00AA4EAF"/>
  </w:style>
  <w:style w:type="paragraph" w:customStyle="1" w:styleId="BDA2FFBCE68B48848D6A0C86F0EB86C7">
    <w:name w:val="BDA2FFBCE68B48848D6A0C86F0EB86C7"/>
    <w:rsid w:val="00AA4EAF"/>
  </w:style>
  <w:style w:type="paragraph" w:customStyle="1" w:styleId="6BC59F0E890C4D9D96C3409A60A4E60F">
    <w:name w:val="6BC59F0E890C4D9D96C3409A60A4E60F"/>
    <w:rsid w:val="00AA4EAF"/>
  </w:style>
  <w:style w:type="paragraph" w:customStyle="1" w:styleId="3DE76DE31CF34752AFE960B644ABB08D">
    <w:name w:val="3DE76DE31CF34752AFE960B644ABB08D"/>
    <w:rsid w:val="00AA4EAF"/>
  </w:style>
  <w:style w:type="paragraph" w:customStyle="1" w:styleId="1C116C0912464D73844599C8AF91389E">
    <w:name w:val="1C116C0912464D73844599C8AF91389E"/>
    <w:rsid w:val="00AA4EAF"/>
  </w:style>
  <w:style w:type="paragraph" w:customStyle="1" w:styleId="D1D1E1E6EDC6442688400F1E5C1A2140">
    <w:name w:val="D1D1E1E6EDC6442688400F1E5C1A2140"/>
    <w:rsid w:val="00AA4EAF"/>
  </w:style>
  <w:style w:type="paragraph" w:customStyle="1" w:styleId="77A6B3488EEE4510BF830574DAB6BC62">
    <w:name w:val="77A6B3488EEE4510BF830574DAB6BC62"/>
    <w:rsid w:val="00AA4EAF"/>
  </w:style>
  <w:style w:type="paragraph" w:customStyle="1" w:styleId="F25A94D6B2A2493D8E33509496119B2F">
    <w:name w:val="F25A94D6B2A2493D8E33509496119B2F"/>
    <w:rsid w:val="00AA4EAF"/>
  </w:style>
  <w:style w:type="paragraph" w:customStyle="1" w:styleId="67B1E949FF0F4CBDB02A5A8E1ECE65BA">
    <w:name w:val="67B1E949FF0F4CBDB02A5A8E1ECE65BA"/>
    <w:rsid w:val="00AA4EAF"/>
  </w:style>
  <w:style w:type="paragraph" w:customStyle="1" w:styleId="626F5B394B904F7FAD8947E78A1A3AE5">
    <w:name w:val="626F5B394B904F7FAD8947E78A1A3AE5"/>
    <w:rsid w:val="00AA4EAF"/>
  </w:style>
  <w:style w:type="paragraph" w:customStyle="1" w:styleId="4049DA078ED54FE08D59A5BF205FCF34">
    <w:name w:val="4049DA078ED54FE08D59A5BF205FCF34"/>
    <w:rsid w:val="00AA4EAF"/>
  </w:style>
  <w:style w:type="paragraph" w:customStyle="1" w:styleId="00F0837F619D4E1883F8D83504436246">
    <w:name w:val="00F0837F619D4E1883F8D83504436246"/>
    <w:rsid w:val="00AA4EAF"/>
  </w:style>
  <w:style w:type="paragraph" w:customStyle="1" w:styleId="81797AF415794F84944E5B1B0FDE48C6">
    <w:name w:val="81797AF415794F84944E5B1B0FDE48C6"/>
    <w:rsid w:val="00AA4EAF"/>
  </w:style>
  <w:style w:type="paragraph" w:customStyle="1" w:styleId="1D38B2FC5D8342B6904E33CCB96560A5">
    <w:name w:val="1D38B2FC5D8342B6904E33CCB96560A5"/>
    <w:rsid w:val="00AA4EAF"/>
  </w:style>
  <w:style w:type="paragraph" w:customStyle="1" w:styleId="CFEF486E1D2A4646A0AC01C036625657">
    <w:name w:val="CFEF486E1D2A4646A0AC01C036625657"/>
    <w:rsid w:val="00AA4EAF"/>
  </w:style>
  <w:style w:type="paragraph" w:customStyle="1" w:styleId="22636819176849989A432C32107ABF4F">
    <w:name w:val="22636819176849989A432C32107ABF4F"/>
    <w:rsid w:val="00AA4EAF"/>
  </w:style>
  <w:style w:type="paragraph" w:customStyle="1" w:styleId="00D214E72C88491E8BD9FC5EB13B1F16">
    <w:name w:val="00D214E72C88491E8BD9FC5EB13B1F16"/>
    <w:rsid w:val="00AA4EAF"/>
  </w:style>
  <w:style w:type="paragraph" w:customStyle="1" w:styleId="1BD7C611DF0F418889E09B11A2961AAF">
    <w:name w:val="1BD7C611DF0F418889E09B11A2961AAF"/>
    <w:rsid w:val="00AA4EAF"/>
  </w:style>
  <w:style w:type="paragraph" w:customStyle="1" w:styleId="8668FF83FF43413BAAFCB9D1B10FC7E9">
    <w:name w:val="8668FF83FF43413BAAFCB9D1B10FC7E9"/>
    <w:rsid w:val="00AA4EAF"/>
  </w:style>
  <w:style w:type="paragraph" w:customStyle="1" w:styleId="5B9F04DCEFA4414F93CEC17772EF4C52">
    <w:name w:val="5B9F04DCEFA4414F93CEC17772EF4C52"/>
    <w:rsid w:val="00AA4EAF"/>
  </w:style>
  <w:style w:type="paragraph" w:customStyle="1" w:styleId="A03D38594ECD48F0873A809852A25749">
    <w:name w:val="A03D38594ECD48F0873A809852A25749"/>
    <w:rsid w:val="00AA4EAF"/>
  </w:style>
  <w:style w:type="paragraph" w:customStyle="1" w:styleId="92FC8AE6DEF34A5C9C08A3EB71D77A52">
    <w:name w:val="92FC8AE6DEF34A5C9C08A3EB71D77A52"/>
    <w:rsid w:val="00AA4EA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ritekstn_x00f8_kkelord xmlns="c4df70fd-abf3-4f86-b34c-df8261099fec" xsi:nil="true"/>
    <Person xmlns="c4df70fd-abf3-4f86-b34c-df8261099fec">
      <UserInfo>
        <DisplayName/>
        <AccountId xsi:nil="true"/>
        <AccountType/>
      </UserInfo>
    </Person>
    <lcf76f155ced4ddcb4097134ff3c332f xmlns="c4df70fd-abf3-4f86-b34c-df8261099fec">
      <Terms xmlns="http://schemas.microsoft.com/office/infopath/2007/PartnerControls"/>
    </lcf76f155ced4ddcb4097134ff3c332f>
    <TaxCatchAll xmlns="ce0d65e2-8640-418b-836b-2936875a1cb7" xsi:nil="true"/>
    <Comments xmlns="c4df70fd-abf3-4f86-b34c-df8261099fe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735141E9BDDC3E46A2E21CFE64C60730" ma:contentTypeVersion="28" ma:contentTypeDescription="Opprett et nytt dokument." ma:contentTypeScope="" ma:versionID="c3d50dad5b690d5266c4f24f2ea72930">
  <xsd:schema xmlns:xsd="http://www.w3.org/2001/XMLSchema" xmlns:xs="http://www.w3.org/2001/XMLSchema" xmlns:p="http://schemas.microsoft.com/office/2006/metadata/properties" xmlns:ns2="c4df70fd-abf3-4f86-b34c-df8261099fec" xmlns:ns3="ce0d65e2-8640-418b-836b-2936875a1cb7" targetNamespace="http://schemas.microsoft.com/office/2006/metadata/properties" ma:root="true" ma:fieldsID="53728b497a4a389b24a964f4065a5dc3" ns2:_="" ns3:_="">
    <xsd:import namespace="c4df70fd-abf3-4f86-b34c-df8261099fec"/>
    <xsd:import namespace="ce0d65e2-8640-418b-836b-2936875a1cb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DateTaken" minOccurs="0"/>
                <xsd:element ref="ns2:Person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Comments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  <xsd:element ref="ns2:Fritekstn_x00f8_kkelor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df70fd-abf3-4f86-b34c-df8261099fe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Length (seconds)" ma:internalName="MediaLengthInSeconds" ma:readOnly="true">
      <xsd:simpleType>
        <xsd:restriction base="dms:Unknown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Person" ma:index="19" nillable="true" ma:displayName="Person" ma:format="Dropdown" ma:list="UserInfo" ma:SharePointGroup="0" ma:internalName="Person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lcf76f155ced4ddcb4097134ff3c332f" ma:index="21" nillable="true" ma:taxonomy="true" ma:internalName="lcf76f155ced4ddcb4097134ff3c332f" ma:taxonomyFieldName="MediaServiceImageTags" ma:displayName="Bildemerkelapper" ma:readOnly="false" ma:fieldId="{5cf76f15-5ced-4ddc-b409-7134ff3c332f}" ma:taxonomyMulti="true" ma:sspId="d3770339-4ac7-4d6e-8fd8-ee46ce07a35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3" nillable="true" ma:displayName="Location" ma:internalName="MediaServiceLocation" ma:readOnly="true">
      <xsd:simpleType>
        <xsd:restriction base="dms:Text"/>
      </xsd:simpleType>
    </xsd:element>
    <xsd:element name="Comments" ma:index="24" nillable="true" ma:displayName="Comments" ma:format="Dropdown" ma:internalName="Comments">
      <xsd:simpleType>
        <xsd:restriction base="dms:Note">
          <xsd:maxLength value="255"/>
        </xsd:restriction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  <xsd:element name="Fritekstn_x00f8_kkelord" ma:index="28" nillable="true" ma:displayName="Fritekstnøkkelord" ma:internalName="Fritekstn_x00f8_kkelor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0d65e2-8640-418b-836b-2936875a1cb7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Delings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329bfa12-1f31-4e24-877c-c4869c32157e}" ma:internalName="TaxCatchAll" ma:showField="CatchAllData" ma:web="ce0d65e2-8640-418b-836b-2936875a1cb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holdstype"/>
        <xsd:element ref="dc:title" minOccurs="0" maxOccurs="1" ma:index="4" ma:displayName="Tit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F3C45E1-C93A-458E-98A4-446354CB16CC}">
  <ds:schemaRefs>
    <ds:schemaRef ds:uri="http://purl.org/dc/terms/"/>
    <ds:schemaRef ds:uri="562e2fa3-c3d5-469e-bebd-bdccf782579a"/>
    <ds:schemaRef ds:uri="http://www.w3.org/XML/1998/namespace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5be1ba71-f9d7-4a8e-aa33-6a25fb96de4c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1DA4A5E-89BD-4CA5-B7A1-6ED92C1AA8F6}"/>
</file>

<file path=customXml/itemProps3.xml><?xml version="1.0" encoding="utf-8"?>
<ds:datastoreItem xmlns:ds="http://schemas.openxmlformats.org/officeDocument/2006/customXml" ds:itemID="{115FBFB1-0C18-4DC3-8D10-54280F41E6F2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FE8552D2-1976-47C3-BEF1-91CF0B6F4FEB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BAA06233-1BA1-49BE-86D0-5581E9D95F0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168</TotalTime>
  <Pages>6</Pages>
  <Words>754</Words>
  <Characters>3998</Characters>
  <Application>Microsoft Office Word</Application>
  <DocSecurity>0</DocSecurity>
  <Lines>33</Lines>
  <Paragraphs>9</Paragraphs>
  <ScaleCrop>false</ScaleCrop>
  <HeadingPairs>
    <vt:vector size="2" baseType="variant">
      <vt:variant>
        <vt:lpstr>Tittel</vt:lpstr>
      </vt:variant>
      <vt:variant>
        <vt:i4>1</vt:i4>
      </vt:variant>
    </vt:vector>
  </HeadingPairs>
  <TitlesOfParts>
    <vt:vector size="1" baseType="lpstr">
      <vt:lpstr>MAA-NOR Template for Military UAS Risk assessment report</vt:lpstr>
    </vt:vector>
  </TitlesOfParts>
  <Company>Forsvaret</Company>
  <LinksUpToDate>false</LinksUpToDate>
  <CharactersWithSpaces>4743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MAA-NOR Template for Military UAS Risk assessment report</dc:title>
  <dc:creator>Øvsttun, Geir</dc:creator>
  <cp:keywords/>
  <cp:lastModifiedBy>Røsæg, Erling</cp:lastModifiedBy>
  <cp:revision>6</cp:revision>
  <dcterms:created xsi:type="dcterms:W3CDTF">2026-05-08T08:07:00Z</dcterms:created>
  <dcterms:modified xsi:type="dcterms:W3CDTF">2026-09-22T11:47:00Z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0x010100735141E9BDDC3E46A2E21CFE64C60730</vt:lpwstr>
  </property>
  <property fmtid="{D5CDD505-2E9C-101B-9397-08002B2CF9AE}" pid="3" name="Dokumenttype">
    <vt:lpwstr>Administrativt</vt:lpwstr>
  </property>
  <property fmtid="{D5CDD505-2E9C-101B-9397-08002B2CF9AE}" pid="4" name="ForsvaretTeamsiteSecurityLevel">
    <vt:lpwstr>3;#UGRADERT|d00673f2-4025-410d-80f3-e4b359da56af</vt:lpwstr>
  </property>
  <property fmtid="{D5CDD505-2E9C-101B-9397-08002B2CF9AE}" pid="5" name="TaxKeyword">
    <vt:lpwstr/>
  </property>
  <property fmtid="{D5CDD505-2E9C-101B-9397-08002B2CF9AE}" pid="6" name="ForsvaretTeamsiteSubject">
    <vt:lpwstr>2;#Information management|c85c156e-36d6-4883-9b9a-3fb8506ce73b</vt:lpwstr>
  </property>
  <property fmtid="{D5CDD505-2E9C-101B-9397-08002B2CF9AE}" pid="7" name="ForsvaretTeamsiteOrganization">
    <vt:lpwstr>1;#Forsvarsmateriell|7012e20a-10be-476a-8591-3589a1b8a0f8</vt:lpwstr>
  </property>
  <property fmtid="{D5CDD505-2E9C-101B-9397-08002B2CF9AE}" pid="8" name="_dlc_DocIdItemGuid">
    <vt:lpwstr>4899a42a-5d7a-4a0d-806e-4b192638303a</vt:lpwstr>
  </property>
  <property fmtid="{D5CDD505-2E9C-101B-9397-08002B2CF9AE}" pid="9" name="TaxCatchAll">
    <vt:lpwstr>3;#UGRADERT|d00673f2-4025-410d-80f3-e4b359da56af;#2;#Information management|c85c156e-36d6-4883-9b9a-3fb8506ce73b;#1;#Forsvarsmateriell|7012e20a-10be-476a-8591-3589a1b8a0f8</vt:lpwstr>
  </property>
  <property fmtid="{D5CDD505-2E9C-101B-9397-08002B2CF9AE}" pid="10" name="Gyldig fra">
    <vt:filetime>2026-02-18T23:00:00Z</vt:filetime>
  </property>
  <property fmtid="{D5CDD505-2E9C-101B-9397-08002B2CF9AE}" pid="11" name="ncs9">
    <vt:lpwstr>Mal</vt:lpwstr>
  </property>
  <property fmtid="{D5CDD505-2E9C-101B-9397-08002B2CF9AE}" pid="12" name="ugt0">
    <vt:lpwstr>UGRADERT</vt:lpwstr>
  </property>
  <property fmtid="{D5CDD505-2E9C-101B-9397-08002B2CF9AE}" pid="13" name="kvx1">
    <vt:lpwstr>Forsvarssektoren</vt:lpwstr>
  </property>
  <property fmtid="{D5CDD505-2E9C-101B-9397-08002B2CF9AE}" pid="14" name="vqvt">
    <vt:lpwstr>Sjef Militær Luftdyktighetsmyndighet</vt:lpwstr>
  </property>
  <property fmtid="{D5CDD505-2E9C-101B-9397-08002B2CF9AE}" pid="15" name="Order">
    <vt:r8>78500</vt:r8>
  </property>
  <property fmtid="{D5CDD505-2E9C-101B-9397-08002B2CF9AE}" pid="16" name="xd_ProgID">
    <vt:lpwstr/>
  </property>
  <property fmtid="{D5CDD505-2E9C-101B-9397-08002B2CF9AE}" pid="17" name="TemplateUrl">
    <vt:lpwstr/>
  </property>
  <property fmtid="{D5CDD505-2E9C-101B-9397-08002B2CF9AE}" pid="18" name="Er i samsvar med">
    <vt:lpwstr/>
  </property>
  <property fmtid="{D5CDD505-2E9C-101B-9397-08002B2CF9AE}" pid="19" name="URL">
    <vt:lpwstr/>
  </property>
  <property fmtid="{D5CDD505-2E9C-101B-9397-08002B2CF9AE}" pid="20" name="_SharedFileIndex">
    <vt:lpwstr/>
  </property>
  <property fmtid="{D5CDD505-2E9C-101B-9397-08002B2CF9AE}" pid="21" name="_SourceUrl">
    <vt:lpwstr/>
  </property>
  <property fmtid="{D5CDD505-2E9C-101B-9397-08002B2CF9AE}" pid="27" name="MediaServiceImageTags">
    <vt:lpwstr/>
  </property>
</Properties>
</file>